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8" r:id="rId4"/>
    <p:sldId id="258" r:id="rId5"/>
    <p:sldId id="260" r:id="rId6"/>
    <p:sldId id="273" r:id="rId7"/>
    <p:sldId id="261" r:id="rId8"/>
    <p:sldId id="275" r:id="rId9"/>
    <p:sldId id="265" r:id="rId10"/>
    <p:sldId id="259" r:id="rId11"/>
    <p:sldId id="266" r:id="rId12"/>
    <p:sldId id="267" r:id="rId13"/>
    <p:sldId id="276" r:id="rId14"/>
    <p:sldId id="277" r:id="rId15"/>
    <p:sldId id="262" r:id="rId16"/>
    <p:sldId id="269" r:id="rId17"/>
    <p:sldId id="270" r:id="rId18"/>
    <p:sldId id="271" r:id="rId19"/>
    <p:sldId id="272" r:id="rId20"/>
    <p:sldId id="278" r:id="rId21"/>
    <p:sldId id="274" r:id="rId22"/>
    <p:sldId id="263" r:id="rId23"/>
    <p:sldId id="26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361D86-F8AE-42FB-9FDA-4020B9A87A53}" v="5" dt="2019-08-21T11:44:22.919"/>
    <p1510:client id="{0DC5E128-869C-4385-84C6-EC89255BDB82}" v="5" dt="2019-08-21T13:33:47.506"/>
    <p1510:client id="{6B04C622-957E-4CB8-82FD-6B40DA6BD087}" v="165" dt="2019-09-08T14:22:33.999"/>
    <p1510:client id="{87EE19C6-ACFC-4353-8EDC-29C6D91EB159}" v="271" dt="2019-09-08T12:22:56.581"/>
    <p1510:client id="{B1CD1385-A9C4-4B3F-81AB-C97EFE6FAD15}" v="81" dt="2019-09-08T13:58:59.474"/>
    <p1510:client id="{EC828B08-9E4A-4854-8DBC-DEAB05DE372C}" v="4" dt="2019-09-08T13:59:57.356"/>
    <p1510:client id="{F8774363-F184-479D-9463-007CDEB1FC42}" v="10" dt="2019-08-21T11:14:03.9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9/8/2019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95CBB792-BCB2-4402-9DCE-C8230B1E4F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en-US" sz="4000" dirty="0" err="1">
                <a:latin typeface="Verdana"/>
                <a:ea typeface="Verdana"/>
                <a:cs typeface="Calibri Light"/>
              </a:rPr>
              <a:t>Praktyki</a:t>
            </a:r>
            <a:r>
              <a:rPr lang="en-US" sz="4000" dirty="0">
                <a:latin typeface="Verdana"/>
                <a:ea typeface="Verdana"/>
                <a:cs typeface="Calibri Light"/>
              </a:rPr>
              <a:t> w </a:t>
            </a:r>
            <a:r>
              <a:rPr lang="en-US" sz="4000" dirty="0" err="1">
                <a:latin typeface="Verdana"/>
                <a:ea typeface="Verdana"/>
                <a:cs typeface="Calibri Light"/>
              </a:rPr>
              <a:t>Londynie</a:t>
            </a:r>
            <a:endParaRPr lang="en-US" sz="4000" dirty="0" err="1">
              <a:latin typeface="Verdana"/>
              <a:ea typeface="Verdan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 err="1">
                <a:latin typeface="Verdana"/>
                <a:ea typeface="Verdana"/>
                <a:cs typeface="Calibri"/>
              </a:rPr>
              <a:t>Sierpień</a:t>
            </a:r>
            <a:r>
              <a:rPr lang="en-US" sz="2000" dirty="0">
                <a:latin typeface="Verdana"/>
                <a:ea typeface="Verdana"/>
                <a:cs typeface="Calibri"/>
              </a:rPr>
              <a:t> 2019 r.</a:t>
            </a:r>
            <a:endParaRPr lang="en-US" sz="2000" dirty="0">
              <a:latin typeface="Verdana"/>
              <a:ea typeface="Verdana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3547F2-F699-4FB4-B1F6-30D09E75D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9536" y="3921811"/>
            <a:ext cx="778366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A w </a:t>
            </a:r>
            <a:r>
              <a:rPr lang="en-US" sz="4000" kern="1200" err="1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wolnych</a:t>
            </a:r>
            <a:r>
              <a:rPr lang="en-US" sz="4000" kern="1200" dirty="0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sz="4000" kern="1200" err="1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chwilach</a:t>
            </a:r>
            <a:r>
              <a:rPr lang="en-US" sz="4000" kern="1200" dirty="0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...</a:t>
            </a:r>
          </a:p>
        </p:txBody>
      </p:sp>
      <p:pic>
        <p:nvPicPr>
          <p:cNvPr id="4" name="Picture 4" descr="A person standing in front of a fence&#10;&#10;Description generated with very high confidence">
            <a:extLst>
              <a:ext uri="{FF2B5EF4-FFF2-40B4-BE49-F238E27FC236}">
                <a16:creationId xmlns:a16="http://schemas.microsoft.com/office/drawing/2014/main" id="{C33C25A0-0E59-404B-84B4-92EDA04F24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2" b="2790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12" name="Picture 12" descr="A group of people standing in front of a building&#10;&#10;Description generated with high confidence">
            <a:extLst>
              <a:ext uri="{FF2B5EF4-FFF2-40B4-BE49-F238E27FC236}">
                <a16:creationId xmlns:a16="http://schemas.microsoft.com/office/drawing/2014/main" id="{7AFC14DC-F202-49E5-9DD6-9D0E50BCA0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23" r="1" b="30218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6" name="Picture 6" descr="A group of people standing in front of a mirror posing for the camera&#10;&#10;Description generated with very high confidence">
            <a:extLst>
              <a:ext uri="{FF2B5EF4-FFF2-40B4-BE49-F238E27FC236}">
                <a16:creationId xmlns:a16="http://schemas.microsoft.com/office/drawing/2014/main" id="{9BF18252-CDDA-40B4-9B65-4752853B84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3" r="8559" b="3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8" descr="A person eating a hot dog&#10;&#10;Description generated with very high confidence">
            <a:extLst>
              <a:ext uri="{FF2B5EF4-FFF2-40B4-BE49-F238E27FC236}">
                <a16:creationId xmlns:a16="http://schemas.microsoft.com/office/drawing/2014/main" id="{A6955A13-4673-4A18-85B0-4B648020B7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1" b="2995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246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4C7965-3690-48AA-B29E-F66D5B2D0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8037" y="5396792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Verdana"/>
                <a:ea typeface="Verdana"/>
              </a:rPr>
              <a:t>A w </a:t>
            </a:r>
            <a:r>
              <a:rPr lang="en-US" sz="3600" err="1">
                <a:solidFill>
                  <a:srgbClr val="FFFFFF"/>
                </a:solidFill>
                <a:latin typeface="Verdana"/>
                <a:ea typeface="Verdana"/>
              </a:rPr>
              <a:t>wolnych</a:t>
            </a:r>
            <a:r>
              <a:rPr lang="en-US" sz="3600" dirty="0">
                <a:solidFill>
                  <a:srgbClr val="FFFFFF"/>
                </a:solidFill>
                <a:latin typeface="Verdana"/>
                <a:ea typeface="Verdana"/>
              </a:rPr>
              <a:t> </a:t>
            </a:r>
            <a:r>
              <a:rPr lang="en-US" sz="3600" err="1">
                <a:solidFill>
                  <a:srgbClr val="FFFFFF"/>
                </a:solidFill>
                <a:latin typeface="Verdana"/>
                <a:ea typeface="Verdana"/>
              </a:rPr>
              <a:t>chwilach</a:t>
            </a:r>
            <a:r>
              <a:rPr lang="en-US" sz="3600" dirty="0">
                <a:solidFill>
                  <a:srgbClr val="FFFFFF"/>
                </a:solidFill>
                <a:latin typeface="Verdana"/>
                <a:ea typeface="Verdana"/>
              </a:rPr>
              <a:t>...</a:t>
            </a:r>
            <a:endParaRPr lang="en-US" sz="3600" dirty="0">
              <a:ea typeface="+mj-lt"/>
              <a:cs typeface="+mj-lt"/>
            </a:endParaRPr>
          </a:p>
          <a:p>
            <a:endParaRPr lang="en-US" sz="4000" kern="1200" dirty="0">
              <a:solidFill>
                <a:srgbClr val="FFFFFF"/>
              </a:solidFill>
              <a:latin typeface="+mj-lt"/>
              <a:cs typeface="Calibri Light"/>
            </a:endParaRPr>
          </a:p>
        </p:txBody>
      </p:sp>
      <p:pic>
        <p:nvPicPr>
          <p:cNvPr id="6" name="Picture 6" descr="A group of people walking on a bridge&#10;&#10;Description generated with high confidence">
            <a:extLst>
              <a:ext uri="{FF2B5EF4-FFF2-40B4-BE49-F238E27FC236}">
                <a16:creationId xmlns:a16="http://schemas.microsoft.com/office/drawing/2014/main" id="{E5D62C75-8132-4A74-B07B-FB11A71402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796" b="-3"/>
          <a:stretch/>
        </p:blipFill>
        <p:spPr>
          <a:xfrm>
            <a:off x="307840" y="321732"/>
            <a:ext cx="3793472" cy="4111323"/>
          </a:xfrm>
          <a:prstGeom prst="rect">
            <a:avLst/>
          </a:prstGeom>
        </p:spPr>
      </p:pic>
      <p:pic>
        <p:nvPicPr>
          <p:cNvPr id="8" name="Picture 8" descr="A flock of seagulls standing next to a body of water&#10;&#10;Description generated with very high confidence">
            <a:extLst>
              <a:ext uri="{FF2B5EF4-FFF2-40B4-BE49-F238E27FC236}">
                <a16:creationId xmlns:a16="http://schemas.microsoft.com/office/drawing/2014/main" id="{76602ADA-AE51-450D-8992-0F43F44D35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29410"/>
          <a:stretch/>
        </p:blipFill>
        <p:spPr>
          <a:xfrm>
            <a:off x="4194959" y="321734"/>
            <a:ext cx="3797570" cy="2010551"/>
          </a:xfrm>
          <a:prstGeom prst="rect">
            <a:avLst/>
          </a:prstGeom>
        </p:spPr>
      </p:pic>
      <p:pic>
        <p:nvPicPr>
          <p:cNvPr id="12" name="Picture 12" descr="A large white building&#10;&#10;Description generated with very high confidence">
            <a:extLst>
              <a:ext uri="{FF2B5EF4-FFF2-40B4-BE49-F238E27FC236}">
                <a16:creationId xmlns:a16="http://schemas.microsoft.com/office/drawing/2014/main" id="{68F7805D-B926-4265-816D-C87B79E940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7265" r="1" b="11979"/>
          <a:stretch/>
        </p:blipFill>
        <p:spPr>
          <a:xfrm>
            <a:off x="4190180" y="2422097"/>
            <a:ext cx="3794760" cy="2013804"/>
          </a:xfrm>
          <a:prstGeom prst="rect">
            <a:avLst/>
          </a:prstGeom>
        </p:spPr>
      </p:pic>
      <p:pic>
        <p:nvPicPr>
          <p:cNvPr id="10" name="Picture 10" descr="A bird standing on top of a grass covered field&#10;&#10;Description generated with very high confidence">
            <a:extLst>
              <a:ext uri="{FF2B5EF4-FFF2-40B4-BE49-F238E27FC236}">
                <a16:creationId xmlns:a16="http://schemas.microsoft.com/office/drawing/2014/main" id="{6CA79A8B-8C27-4847-91AA-07BECE6FB3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812"/>
          <a:stretch/>
        </p:blipFill>
        <p:spPr>
          <a:xfrm>
            <a:off x="8086176" y="321733"/>
            <a:ext cx="3797984" cy="411132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A picture containing sky, outdoor, water, building&#10;&#10;Description generated with very high confidence">
            <a:extLst>
              <a:ext uri="{FF2B5EF4-FFF2-40B4-BE49-F238E27FC236}">
                <a16:creationId xmlns:a16="http://schemas.microsoft.com/office/drawing/2014/main" id="{B33BA947-8B39-470C-92A2-1817621576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6"/>
          <a:srcRect t="21635" r="1" b="7723"/>
          <a:stretch/>
        </p:blipFill>
        <p:spPr>
          <a:xfrm>
            <a:off x="307840" y="4525715"/>
            <a:ext cx="3794760" cy="201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909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E13DAD0-A4B0-4817-8995-A0D346584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21BBAA-F868-47F6-AACD-CFD070865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4727" y="4563048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Verdana"/>
                <a:ea typeface="Verdana"/>
              </a:rPr>
              <a:t>A w </a:t>
            </a:r>
            <a:r>
              <a:rPr lang="en-US" sz="3600" dirty="0" err="1">
                <a:solidFill>
                  <a:srgbClr val="FFFFFF"/>
                </a:solidFill>
                <a:latin typeface="Verdana"/>
                <a:ea typeface="Verdana"/>
              </a:rPr>
              <a:t>wolnych</a:t>
            </a:r>
            <a:r>
              <a:rPr lang="en-US" sz="3600" dirty="0">
                <a:solidFill>
                  <a:srgbClr val="FFFFFF"/>
                </a:solidFill>
                <a:latin typeface="Verdana"/>
                <a:ea typeface="Verdana"/>
              </a:rPr>
              <a:t> </a:t>
            </a:r>
            <a:r>
              <a:rPr lang="en-US" sz="3600" dirty="0" err="1">
                <a:solidFill>
                  <a:srgbClr val="FFFFFF"/>
                </a:solidFill>
                <a:latin typeface="Verdana"/>
                <a:ea typeface="Verdana"/>
              </a:rPr>
              <a:t>chwilach</a:t>
            </a:r>
            <a:r>
              <a:rPr lang="en-US" sz="3600" dirty="0">
                <a:solidFill>
                  <a:srgbClr val="FFFFFF"/>
                </a:solidFill>
                <a:latin typeface="Verdana"/>
                <a:ea typeface="Verdana"/>
              </a:rPr>
              <a:t>...</a:t>
            </a:r>
            <a:endParaRPr lang="en-US" sz="3600" dirty="0">
              <a:ea typeface="+mj-lt"/>
              <a:cs typeface="+mj-lt"/>
            </a:endParaRPr>
          </a:p>
          <a:p>
            <a:endParaRPr lang="en-US" sz="4800" kern="1200" dirty="0">
              <a:solidFill>
                <a:srgbClr val="FFFFFF"/>
              </a:solidFill>
              <a:latin typeface="+mj-lt"/>
              <a:cs typeface="Calibri Light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9F9672C-557D-4871-B58C-7874589D7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6" descr="A group of people walking in front of a building&#10;&#10;Description generated with very high confidence">
            <a:extLst>
              <a:ext uri="{FF2B5EF4-FFF2-40B4-BE49-F238E27FC236}">
                <a16:creationId xmlns:a16="http://schemas.microsoft.com/office/drawing/2014/main" id="{D47E96C3-511B-4A4D-95FB-369771A7C0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10" r="8426" b="-2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4" name="Picture 4" descr="A group of people standing in front of a crowd&#10;&#10;Description generated with very high confidence">
            <a:extLst>
              <a:ext uri="{FF2B5EF4-FFF2-40B4-BE49-F238E27FC236}">
                <a16:creationId xmlns:a16="http://schemas.microsoft.com/office/drawing/2014/main" id="{4DEF9F54-E145-4437-9540-272184B077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7891" r="3192" b="3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8" name="Picture 8" descr="A group of people in a field&#10;&#10;Description generated with very high confidence">
            <a:extLst>
              <a:ext uri="{FF2B5EF4-FFF2-40B4-BE49-F238E27FC236}">
                <a16:creationId xmlns:a16="http://schemas.microsoft.com/office/drawing/2014/main" id="{606D8D75-E878-46D8-9F59-1A03F6F1A0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641" r="1551" b="3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763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6528F1B-3A3E-430D-8ABE-FCF7C1832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A w </a:t>
            </a:r>
            <a:r>
              <a:rPr lang="en-US" sz="3600" dirty="0" err="1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wolnych</a:t>
            </a:r>
            <a:r>
              <a:rPr lang="en-US" sz="3600" dirty="0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 </a:t>
            </a:r>
            <a:r>
              <a:rPr lang="en-US" sz="3600" dirty="0" err="1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chwilach</a:t>
            </a:r>
            <a:r>
              <a:rPr lang="en-US" sz="3600" dirty="0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...</a:t>
            </a:r>
            <a:endParaRPr lang="pl-PL" sz="3600" dirty="0">
              <a:ea typeface="+mj-ea"/>
              <a:cs typeface="+mj-cs"/>
            </a:endParaRPr>
          </a:p>
        </p:txBody>
      </p:sp>
      <p:pic>
        <p:nvPicPr>
          <p:cNvPr id="8" name="Obraz 8" descr="Obraz zawierający zewnętrzne, budynek, droga, ulica&#10;&#10;Opis wygenerowany przy bardzo wysokim poziomie pewności">
            <a:extLst>
              <a:ext uri="{FF2B5EF4-FFF2-40B4-BE49-F238E27FC236}">
                <a16:creationId xmlns:a16="http://schemas.microsoft.com/office/drawing/2014/main" id="{F2708E52-5A1C-4B02-AA72-BD46D5789D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5880"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</p:spPr>
      </p:pic>
      <p:pic>
        <p:nvPicPr>
          <p:cNvPr id="16" name="Obraz 16" descr="Obraz zawierający wewnątrz, transport, podłoże, pomarańczowy&#10;&#10;Opis wygenerowany przy wysokim poziomie pewności">
            <a:extLst>
              <a:ext uri="{FF2B5EF4-FFF2-40B4-BE49-F238E27FC236}">
                <a16:creationId xmlns:a16="http://schemas.microsoft.com/office/drawing/2014/main" id="{4BEB6815-8AEA-48FE-8E8E-240053E3FE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50" r="1" b="13166"/>
          <a:stretch/>
        </p:blipFill>
        <p:spPr>
          <a:xfrm>
            <a:off x="4202549" y="321732"/>
            <a:ext cx="3793472" cy="4111323"/>
          </a:xfrm>
          <a:prstGeom prst="rect">
            <a:avLst/>
          </a:prstGeom>
        </p:spPr>
      </p:pic>
      <p:pic>
        <p:nvPicPr>
          <p:cNvPr id="4" name="Obraz 4" descr="Obraz zawierający drzewo, zewnętrzne, woda, niebo&#10;&#10;Opis wygenerowany przy bardzo wysokim poziomie pewności">
            <a:extLst>
              <a:ext uri="{FF2B5EF4-FFF2-40B4-BE49-F238E27FC236}">
                <a16:creationId xmlns:a16="http://schemas.microsoft.com/office/drawing/2014/main" id="{7934BC08-4927-406D-82C5-9268D7B10D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b="5890"/>
          <a:stretch/>
        </p:blipFill>
        <p:spPr>
          <a:xfrm>
            <a:off x="8086176" y="321733"/>
            <a:ext cx="3797984" cy="2010552"/>
          </a:xfrm>
          <a:prstGeom prst="rect">
            <a:avLst/>
          </a:prstGeom>
        </p:spPr>
      </p:pic>
      <p:pic>
        <p:nvPicPr>
          <p:cNvPr id="6" name="Obraz 6" descr="Obraz zawierający podłoże, stół, wewnątrz&#10;&#10;Opis wygenerowany przy bardzo wysokim poziomie pewności">
            <a:extLst>
              <a:ext uri="{FF2B5EF4-FFF2-40B4-BE49-F238E27FC236}">
                <a16:creationId xmlns:a16="http://schemas.microsoft.com/office/drawing/2014/main" id="{CF7F4E11-948A-42FC-8E91-10F3B85656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3433" r="1" b="26849"/>
          <a:stretch/>
        </p:blipFill>
        <p:spPr>
          <a:xfrm>
            <a:off x="317634" y="2422097"/>
            <a:ext cx="3794760" cy="2013804"/>
          </a:xfrm>
          <a:prstGeom prst="rect">
            <a:avLst/>
          </a:prstGeom>
        </p:spPr>
      </p:pic>
      <p:pic>
        <p:nvPicPr>
          <p:cNvPr id="14" name="Obraz 14" descr="Obraz zawierający droga, budynek, niebo, zewnętrzne&#10;&#10;Opis wygenerowany przy bardzo wysokim poziomie pewności">
            <a:extLst>
              <a:ext uri="{FF2B5EF4-FFF2-40B4-BE49-F238E27FC236}">
                <a16:creationId xmlns:a16="http://schemas.microsoft.com/office/drawing/2014/main" id="{56443AEF-3FBF-4501-A9D9-387D341256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9754"/>
          <a:stretch/>
        </p:blipFill>
        <p:spPr>
          <a:xfrm>
            <a:off x="8082952" y="2431705"/>
            <a:ext cx="3797983" cy="2000947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2" descr="Obraz zawierający niebo, zewnętrzne, drzewo, droga&#10;&#10;Opis wygenerowany przy bardzo wysokim poziomie pewności">
            <a:extLst>
              <a:ext uri="{FF2B5EF4-FFF2-40B4-BE49-F238E27FC236}">
                <a16:creationId xmlns:a16="http://schemas.microsoft.com/office/drawing/2014/main" id="{A6CAC3DD-AA39-4433-8816-B008BBB92DA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" b="5810"/>
          <a:stretch/>
        </p:blipFill>
        <p:spPr>
          <a:xfrm>
            <a:off x="317634" y="4525716"/>
            <a:ext cx="3794760" cy="201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1417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A5351F0-15E9-4F8E-B194-013003CAB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3468" y="4741948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A w </a:t>
            </a:r>
            <a:r>
              <a:rPr lang="en-US" sz="3600" dirty="0" err="1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wolnych</a:t>
            </a:r>
            <a:r>
              <a:rPr lang="en-US" sz="3600" dirty="0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 </a:t>
            </a:r>
            <a:r>
              <a:rPr lang="en-US" sz="3600" dirty="0" err="1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chwilach</a:t>
            </a:r>
            <a:r>
              <a:rPr lang="en-US" sz="3600" dirty="0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...</a:t>
            </a:r>
            <a:endParaRPr lang="pl-PL" sz="3600" dirty="0">
              <a:ea typeface="+mj-ea"/>
              <a:cs typeface="+mj-cs"/>
            </a:endParaRPr>
          </a:p>
        </p:txBody>
      </p:sp>
      <p:pic>
        <p:nvPicPr>
          <p:cNvPr id="10" name="Obraz 10" descr="Obraz zawierający drzewo, zewnętrzne, płot, roślina&#10;&#10;Opis wygenerowany przy bardzo wysokim poziomie pewności">
            <a:extLst>
              <a:ext uri="{FF2B5EF4-FFF2-40B4-BE49-F238E27FC236}">
                <a16:creationId xmlns:a16="http://schemas.microsoft.com/office/drawing/2014/main" id="{3290DE37-6216-40B1-8184-8F22D7DF08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" r="1" b="18509"/>
          <a:stretch/>
        </p:blipFill>
        <p:spPr>
          <a:xfrm>
            <a:off x="307840" y="321732"/>
            <a:ext cx="3793472" cy="4111323"/>
          </a:xfrm>
          <a:prstGeom prst="rect">
            <a:avLst/>
          </a:prstGeom>
        </p:spPr>
      </p:pic>
      <p:pic>
        <p:nvPicPr>
          <p:cNvPr id="3" name="Obraz 4" descr="Obraz zawierający niebo, zewnętrzne, łódź, woda&#10;&#10;Opis wygenerowany przy bardzo wysokim poziomie pewności">
            <a:extLst>
              <a:ext uri="{FF2B5EF4-FFF2-40B4-BE49-F238E27FC236}">
                <a16:creationId xmlns:a16="http://schemas.microsoft.com/office/drawing/2014/main" id="{C75C8D35-047F-4F53-A673-18787DBE41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49" r="19965" b="1"/>
          <a:stretch/>
        </p:blipFill>
        <p:spPr>
          <a:xfrm>
            <a:off x="4194959" y="321734"/>
            <a:ext cx="3797570" cy="2010551"/>
          </a:xfrm>
          <a:prstGeom prst="rect">
            <a:avLst/>
          </a:prstGeom>
        </p:spPr>
      </p:pic>
      <p:pic>
        <p:nvPicPr>
          <p:cNvPr id="6" name="Obraz 6" descr="Obraz zawierający wewnątrz, budynek, rower, stół&#10;&#10;Opis wygenerowany przy bardzo wysokim poziomie pewności">
            <a:extLst>
              <a:ext uri="{FF2B5EF4-FFF2-40B4-BE49-F238E27FC236}">
                <a16:creationId xmlns:a16="http://schemas.microsoft.com/office/drawing/2014/main" id="{18E0D6FF-7DDF-4F5C-84DE-B773BA4AE8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820" r="1" b="9423"/>
          <a:stretch/>
        </p:blipFill>
        <p:spPr>
          <a:xfrm>
            <a:off x="4190180" y="2422097"/>
            <a:ext cx="3794760" cy="2013804"/>
          </a:xfrm>
          <a:prstGeom prst="rect">
            <a:avLst/>
          </a:prstGeom>
        </p:spPr>
      </p:pic>
      <p:pic>
        <p:nvPicPr>
          <p:cNvPr id="4" name="Obraz 4" descr="Obraz zawierający podłoże, zwierzę, ssak, wiewiórka&#10;&#10;Opis wygenerowany przy bardzo wysokim poziomie pewności">
            <a:extLst>
              <a:ext uri="{FF2B5EF4-FFF2-40B4-BE49-F238E27FC236}">
                <a16:creationId xmlns:a16="http://schemas.microsoft.com/office/drawing/2014/main" id="{24FA4919-1939-463A-927D-D079B28771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18812"/>
          <a:stretch/>
        </p:blipFill>
        <p:spPr>
          <a:xfrm>
            <a:off x="8086176" y="321733"/>
            <a:ext cx="3797984" cy="4111321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az 8" descr="Obraz zawierający przyroda, woda, staw, stół&#10;&#10;Opis wygenerowany przy bardzo wysokim poziomie pewności">
            <a:extLst>
              <a:ext uri="{FF2B5EF4-FFF2-40B4-BE49-F238E27FC236}">
                <a16:creationId xmlns:a16="http://schemas.microsoft.com/office/drawing/2014/main" id="{44746680-5712-47BD-BD05-C7CAEC7DBE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204" r="1" b="18154"/>
          <a:stretch/>
        </p:blipFill>
        <p:spPr>
          <a:xfrm>
            <a:off x="307840" y="4525715"/>
            <a:ext cx="3794760" cy="201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368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FDA47BC-3069-47F5-8257-24B3B1F76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2927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az 7" descr="Obraz zawierający ściana, wewnątrz, osoba, stół&#10;&#10;Opis wygenerowany przy bardzo wysokim poziomie pewności">
            <a:extLst>
              <a:ext uri="{FF2B5EF4-FFF2-40B4-BE49-F238E27FC236}">
                <a16:creationId xmlns:a16="http://schemas.microsoft.com/office/drawing/2014/main" id="{DC5A2F32-048D-424E-81C3-FC4CDC570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859" y="540969"/>
            <a:ext cx="2648371" cy="353116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AE95D8F-9825-4222-8846-E3461598C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ytuł 15">
            <a:extLst>
              <a:ext uri="{FF2B5EF4-FFF2-40B4-BE49-F238E27FC236}">
                <a16:creationId xmlns:a16="http://schemas.microsoft.com/office/drawing/2014/main" id="{7CE566D1-4313-4208-96E4-5649E3962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 err="1">
                <a:solidFill>
                  <a:srgbClr val="FFFFFF"/>
                </a:solidFill>
                <a:latin typeface="Verdana"/>
                <a:ea typeface="Verdana"/>
                <a:cs typeface="Calibri Light"/>
              </a:rPr>
              <a:t>Rozdanie</a:t>
            </a:r>
            <a:r>
              <a:rPr lang="en-US" dirty="0">
                <a:solidFill>
                  <a:srgbClr val="FFFFFF"/>
                </a:solidFill>
                <a:latin typeface="Verdana"/>
                <a:ea typeface="Verdana"/>
                <a:cs typeface="Calibri Light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Verdana"/>
                <a:ea typeface="Verdana"/>
                <a:cs typeface="Calibri Light"/>
              </a:rPr>
              <a:t>certyfikatów</a:t>
            </a:r>
            <a:endParaRPr lang="en-US" dirty="0" err="1">
              <a:solidFill>
                <a:srgbClr val="FFFFFF"/>
              </a:solidFill>
              <a:latin typeface="Verdana"/>
              <a:ea typeface="Verdana"/>
            </a:endParaRPr>
          </a:p>
        </p:txBody>
      </p:sp>
      <p:pic>
        <p:nvPicPr>
          <p:cNvPr id="11" name="Obraz 11" descr="Obraz zawierający osoba, ściana, wewnątrz, stół&#10;&#10;Opis wygenerowany przy bardzo wysokim poziomie pewności">
            <a:extLst>
              <a:ext uri="{FF2B5EF4-FFF2-40B4-BE49-F238E27FC236}">
                <a16:creationId xmlns:a16="http://schemas.microsoft.com/office/drawing/2014/main" id="{12355943-AEAF-4D45-B3FA-27C7E8035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1" y="533568"/>
            <a:ext cx="2659472" cy="3545962"/>
          </a:xfrm>
          <a:prstGeom prst="rect">
            <a:avLst/>
          </a:prstGeom>
        </p:spPr>
      </p:pic>
      <p:pic>
        <p:nvPicPr>
          <p:cNvPr id="9" name="Obraz 9" descr="Obraz zawierający wewnątrz, osoba, ściana, stół&#10;&#10;Opis wygenerowany przy bardzo wysokim poziomie pewności">
            <a:extLst>
              <a:ext uri="{FF2B5EF4-FFF2-40B4-BE49-F238E27FC236}">
                <a16:creationId xmlns:a16="http://schemas.microsoft.com/office/drawing/2014/main" id="{AC7F4340-BD49-4070-AADA-8D7CD8161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0143" y="542098"/>
            <a:ext cx="2646677" cy="3528902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42B920A-73AD-402A-8EEF-B88E1A939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768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0C9EB70-BC82-414A-BF8D-AD7FC6727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609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Obraz 13" descr="Obraz zawierający ściana, wewnątrz, osoba, stół&#10;&#10;Opis wygenerowany przy bardzo wysokim poziomie pewności">
            <a:extLst>
              <a:ext uri="{FF2B5EF4-FFF2-40B4-BE49-F238E27FC236}">
                <a16:creationId xmlns:a16="http://schemas.microsoft.com/office/drawing/2014/main" id="{CC59D265-3724-4CAA-9D32-6B3F55FB9F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5269" y="563282"/>
            <a:ext cx="2648372" cy="353116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217665F-0036-444A-8D4A-33AF36A36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33326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FDA47BC-3069-47F5-8257-24B3B1F76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2927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az 12" descr="Obraz zawierający osoba, wewnątrz, ściana, stół&#10;&#10;Opis wygenerowany przy bardzo wysokim poziomie pewności">
            <a:extLst>
              <a:ext uri="{FF2B5EF4-FFF2-40B4-BE49-F238E27FC236}">
                <a16:creationId xmlns:a16="http://schemas.microsoft.com/office/drawing/2014/main" id="{9E83BBEF-7F10-4ED7-96F7-3688E30C8F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859" y="540969"/>
            <a:ext cx="2648371" cy="353116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7AE95D8F-9825-4222-8846-E3461598C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ytuł 9">
            <a:extLst>
              <a:ext uri="{FF2B5EF4-FFF2-40B4-BE49-F238E27FC236}">
                <a16:creationId xmlns:a16="http://schemas.microsoft.com/office/drawing/2014/main" id="{7D751FD0-4093-4561-912A-29EB20586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 err="1">
                <a:solidFill>
                  <a:srgbClr val="FFFFFF"/>
                </a:solidFill>
                <a:latin typeface="Verdana"/>
                <a:ea typeface="Verdana"/>
                <a:cs typeface="Calibri Light"/>
              </a:rPr>
              <a:t>Rozdanie</a:t>
            </a:r>
            <a:r>
              <a:rPr lang="en-US" dirty="0">
                <a:solidFill>
                  <a:srgbClr val="FFFFFF"/>
                </a:solidFill>
                <a:latin typeface="Verdana"/>
                <a:ea typeface="Verdana"/>
                <a:cs typeface="Calibri Light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Verdana"/>
                <a:ea typeface="Verdana"/>
                <a:cs typeface="Calibri Light"/>
              </a:rPr>
              <a:t>certyfikatów</a:t>
            </a:r>
            <a:endParaRPr lang="en-US" dirty="0" err="1">
              <a:solidFill>
                <a:srgbClr val="FFFFFF"/>
              </a:solidFill>
              <a:latin typeface="Verdana"/>
              <a:ea typeface="Verdana"/>
            </a:endParaRPr>
          </a:p>
        </p:txBody>
      </p:sp>
      <p:pic>
        <p:nvPicPr>
          <p:cNvPr id="18" name="Obraz 18" descr="Obraz zawierający osoba, wewnątrz, ściana, stół&#10;&#10;Opis wygenerowany przy bardzo wysokim poziomie pewności">
            <a:extLst>
              <a:ext uri="{FF2B5EF4-FFF2-40B4-BE49-F238E27FC236}">
                <a16:creationId xmlns:a16="http://schemas.microsoft.com/office/drawing/2014/main" id="{97D22036-2161-4F7F-A939-C42EFC5394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1" y="533568"/>
            <a:ext cx="2659472" cy="3545962"/>
          </a:xfrm>
          <a:prstGeom prst="rect">
            <a:avLst/>
          </a:prstGeom>
        </p:spPr>
      </p:pic>
      <p:pic>
        <p:nvPicPr>
          <p:cNvPr id="14" name="Obraz 14" descr="Obraz zawierający osoba, ściana, wewnątrz, mężczyzna&#10;&#10;Opis wygenerowany przy bardzo wysokim poziomie pewności">
            <a:extLst>
              <a:ext uri="{FF2B5EF4-FFF2-40B4-BE49-F238E27FC236}">
                <a16:creationId xmlns:a16="http://schemas.microsoft.com/office/drawing/2014/main" id="{3F008D85-D7FC-42BB-8F32-28492B96F8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0143" y="542098"/>
            <a:ext cx="2646677" cy="3528902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42B920A-73AD-402A-8EEF-B88E1A939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768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0C9EB70-BC82-414A-BF8D-AD7FC6727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609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Obraz 16" descr="Obraz zawierający osoba, ściana, stół, wewnątrz&#10;&#10;Opis wygenerowany przy bardzo wysokim poziomie pewności">
            <a:extLst>
              <a:ext uri="{FF2B5EF4-FFF2-40B4-BE49-F238E27FC236}">
                <a16:creationId xmlns:a16="http://schemas.microsoft.com/office/drawing/2014/main" id="{6117DCE0-2CF0-43A9-83A5-B6BC4A30EB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5269" y="563282"/>
            <a:ext cx="2648372" cy="3531162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217665F-0036-444A-8D4A-33AF36A36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49519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FDA47BC-3069-47F5-8257-24B3B1F76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2927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az 8" descr="Obraz zawierający osoba, wewnątrz, ściana, stół&#10;&#10;Opis wygenerowany przy bardzo wysokim poziomie pewności">
            <a:extLst>
              <a:ext uri="{FF2B5EF4-FFF2-40B4-BE49-F238E27FC236}">
                <a16:creationId xmlns:a16="http://schemas.microsoft.com/office/drawing/2014/main" id="{64D1D0CD-9EF3-430C-AC69-4866F516C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859" y="540969"/>
            <a:ext cx="2648371" cy="353116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AE95D8F-9825-4222-8846-E3461598C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7F18C4F-3F76-473C-9A10-52AB3A8E0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 err="1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Rozdanie</a:t>
            </a:r>
            <a:r>
              <a:rPr lang="en-US" dirty="0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certyfikatów</a:t>
            </a:r>
            <a:endParaRPr lang="pl-PL" dirty="0" err="1"/>
          </a:p>
        </p:txBody>
      </p:sp>
      <p:pic>
        <p:nvPicPr>
          <p:cNvPr id="4" name="Obraz 4" descr="Obraz zawierający wewnątrz, ściana, osoba, podłoże&#10;&#10;Opis wygenerowany przy bardzo wysokim poziomie pewności">
            <a:extLst>
              <a:ext uri="{FF2B5EF4-FFF2-40B4-BE49-F238E27FC236}">
                <a16:creationId xmlns:a16="http://schemas.microsoft.com/office/drawing/2014/main" id="{5597EFD7-880E-4ABF-BE18-0EDEC66F11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0041" y="533568"/>
            <a:ext cx="2659472" cy="3545962"/>
          </a:xfrm>
          <a:prstGeom prst="rect">
            <a:avLst/>
          </a:prstGeom>
        </p:spPr>
      </p:pic>
      <p:pic>
        <p:nvPicPr>
          <p:cNvPr id="10" name="Obraz 10" descr="Obraz zawierający ściana, osoba, wewnątrz, mężczyzna&#10;&#10;Opis wygenerowany przy bardzo wysokim poziomie pewności">
            <a:extLst>
              <a:ext uri="{FF2B5EF4-FFF2-40B4-BE49-F238E27FC236}">
                <a16:creationId xmlns:a16="http://schemas.microsoft.com/office/drawing/2014/main" id="{16A1E8F6-112C-4A15-A69F-2E9CBD2CD0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0143" y="542098"/>
            <a:ext cx="2646677" cy="3528902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42B920A-73AD-402A-8EEF-B88E1A939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768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0C9EB70-BC82-414A-BF8D-AD7FC6727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609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az 6" descr="Obraz zawierający wewnątrz, ściana, osoba, stół&#10;&#10;Opis wygenerowany przy bardzo wysokim poziomie pewności">
            <a:extLst>
              <a:ext uri="{FF2B5EF4-FFF2-40B4-BE49-F238E27FC236}">
                <a16:creationId xmlns:a16="http://schemas.microsoft.com/office/drawing/2014/main" id="{49D952A0-4679-44CC-8F96-8CBB63026B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5269" y="563282"/>
            <a:ext cx="2648372" cy="3531162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217665F-0036-444A-8D4A-33AF36A36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396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FDA47BC-3069-47F5-8257-24B3B1F76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2927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Obraz 6" descr="Obraz zawierający ściana, wewnątrz, osoba, stół&#10;&#10;Opis wygenerowany przy bardzo wysokim poziomie pewności">
            <a:extLst>
              <a:ext uri="{FF2B5EF4-FFF2-40B4-BE49-F238E27FC236}">
                <a16:creationId xmlns:a16="http://schemas.microsoft.com/office/drawing/2014/main" id="{03856B5A-EBD1-48F9-B653-D6BEC207E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859" y="540969"/>
            <a:ext cx="2648371" cy="353116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AE95D8F-9825-4222-8846-E3461598C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F39D24F-36DD-48E8-9A83-C6AA6DE1F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 err="1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Rozdanie</a:t>
            </a:r>
            <a:r>
              <a:rPr lang="en-US" dirty="0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certyfikatów</a:t>
            </a:r>
            <a:endParaRPr lang="pl-PL" dirty="0" err="1"/>
          </a:p>
        </p:txBody>
      </p:sp>
      <p:pic>
        <p:nvPicPr>
          <p:cNvPr id="10" name="Obraz 10" descr="Obraz zawierający wewnątrz, ściana, osoba, podłoże&#10;&#10;Opis wygenerowany przy bardzo wysokim poziomie pewności">
            <a:extLst>
              <a:ext uri="{FF2B5EF4-FFF2-40B4-BE49-F238E27FC236}">
                <a16:creationId xmlns:a16="http://schemas.microsoft.com/office/drawing/2014/main" id="{8293B12D-725B-48EA-8768-B9EF6DCB6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1" y="533568"/>
            <a:ext cx="2659472" cy="3545962"/>
          </a:xfrm>
          <a:prstGeom prst="rect">
            <a:avLst/>
          </a:prstGeom>
        </p:spPr>
      </p:pic>
      <p:pic>
        <p:nvPicPr>
          <p:cNvPr id="4" name="Obraz 4" descr="Obraz zawierający osoba, ściana, wewnątrz, trzymający&#10;&#10;Opis wygenerowany przy bardzo wysokim poziomie pewności">
            <a:extLst>
              <a:ext uri="{FF2B5EF4-FFF2-40B4-BE49-F238E27FC236}">
                <a16:creationId xmlns:a16="http://schemas.microsoft.com/office/drawing/2014/main" id="{9EE680EB-E12B-4C6D-B81A-78D29A9A49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290143" y="542098"/>
            <a:ext cx="2646677" cy="3528902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42B920A-73AD-402A-8EEF-B88E1A939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768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0C9EB70-BC82-414A-BF8D-AD7FC6727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609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Obraz 8" descr="Obraz zawierający ściana, osoba, wewnątrz, stół&#10;&#10;Opis wygenerowany przy bardzo wysokim poziomie pewności">
            <a:extLst>
              <a:ext uri="{FF2B5EF4-FFF2-40B4-BE49-F238E27FC236}">
                <a16:creationId xmlns:a16="http://schemas.microsoft.com/office/drawing/2014/main" id="{554AEB3F-3122-49F0-A828-5364BCC95A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5269" y="563282"/>
            <a:ext cx="2648372" cy="3531162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217665F-0036-444A-8D4A-33AF36A36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35491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FDA47BC-3069-47F5-8257-24B3B1F76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2927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Obraz 10" descr="Obraz zawierający wewnątrz, ściana, osoba, stół&#10;&#10;Opis wygenerowany przy bardzo wysokim poziomie pewności">
            <a:extLst>
              <a:ext uri="{FF2B5EF4-FFF2-40B4-BE49-F238E27FC236}">
                <a16:creationId xmlns:a16="http://schemas.microsoft.com/office/drawing/2014/main" id="{7A71ADBB-BE79-4517-A6A1-85EAD0FF7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859" y="540969"/>
            <a:ext cx="2648371" cy="3531161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7AE95D8F-9825-4222-8846-E3461598C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127725D-04E3-4C0D-9922-C3569CAF2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err="1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Rozdanie</a:t>
            </a:r>
            <a:r>
              <a:rPr lang="en-US" dirty="0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err="1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certyfikatów</a:t>
            </a:r>
            <a:endParaRPr lang="en-US" dirty="0">
              <a:solidFill>
                <a:srgbClr val="FFFFF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13" name="Obraz 13" descr="Obraz zawierający wewnątrz, osoba, ściana, stół&#10;&#10;Opis wygenerowany przy bardzo wysokim poziomie pewności">
            <a:extLst>
              <a:ext uri="{FF2B5EF4-FFF2-40B4-BE49-F238E27FC236}">
                <a16:creationId xmlns:a16="http://schemas.microsoft.com/office/drawing/2014/main" id="{D2AE7391-6BAF-4A52-9C39-59D7C3B69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1" y="533568"/>
            <a:ext cx="2659472" cy="3545962"/>
          </a:xfrm>
          <a:prstGeom prst="rect">
            <a:avLst/>
          </a:prstGeom>
        </p:spPr>
      </p:pic>
      <p:pic>
        <p:nvPicPr>
          <p:cNvPr id="11" name="Obraz 11" descr="Obraz zawierający ściana, osoba, wewnątrz, sufit&#10;&#10;Opis wygenerowany przy bardzo wysokim poziomie pewności">
            <a:extLst>
              <a:ext uri="{FF2B5EF4-FFF2-40B4-BE49-F238E27FC236}">
                <a16:creationId xmlns:a16="http://schemas.microsoft.com/office/drawing/2014/main" id="{5943B6DF-6B11-48BD-87E1-E1AB2B7863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0143" y="542098"/>
            <a:ext cx="2646677" cy="3528902"/>
          </a:xfrm>
          <a:prstGeom prst="rect">
            <a:avLst/>
          </a:prstGeom>
        </p:spPr>
      </p:pic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942B920A-73AD-402A-8EEF-B88E1A939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768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00C9EB70-BC82-414A-BF8D-AD7FC6727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609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Obraz 4" descr="Obraz zawierający ściana, osoba, wewnątrz, stół&#10;&#10;Opis wygenerowany przy bardzo wysokim poziomie pewności">
            <a:extLst>
              <a:ext uri="{FF2B5EF4-FFF2-40B4-BE49-F238E27FC236}">
                <a16:creationId xmlns:a16="http://schemas.microsoft.com/office/drawing/2014/main" id="{5AA40819-52F3-426A-865D-EBCFF4CFD8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9225269" y="563282"/>
            <a:ext cx="2648372" cy="3531162"/>
          </a:xfrm>
          <a:prstGeom prst="rect">
            <a:avLst/>
          </a:prstGeom>
        </p:spPr>
      </p:pic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3217665F-0036-444A-8D4A-33AF36A36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3569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2" descr="A group of people standing next to a line&#10;&#10;Description generated with very high confidence">
            <a:extLst>
              <a:ext uri="{FF2B5EF4-FFF2-40B4-BE49-F238E27FC236}">
                <a16:creationId xmlns:a16="http://schemas.microsoft.com/office/drawing/2014/main" id="{45113E83-7D6E-44A4-96D5-CB5558FB36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986" b="2201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35EBC83-80BE-4405-B262-9C486394B955}"/>
              </a:ext>
            </a:extLst>
          </p:cNvPr>
          <p:cNvSpPr txBox="1"/>
          <p:nvPr/>
        </p:nvSpPr>
        <p:spPr>
          <a:xfrm>
            <a:off x="9093496" y="618681"/>
            <a:ext cx="2613872" cy="479456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 dirty="0">
              <a:solidFill>
                <a:srgbClr val="FFFFFF"/>
              </a:solidFill>
              <a:latin typeface="Verdana"/>
              <a:ea typeface="Verdana"/>
              <a:cs typeface="Verdana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39F8489-7EBE-4CE5-A82F-DBA7CF85E815}"/>
              </a:ext>
            </a:extLst>
          </p:cNvPr>
          <p:cNvSpPr/>
          <p:nvPr/>
        </p:nvSpPr>
        <p:spPr>
          <a:xfrm>
            <a:off x="2420" y="891419"/>
            <a:ext cx="12191998" cy="9192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6A43341-436C-48D2-9A79-4833B33B2C52}"/>
              </a:ext>
            </a:extLst>
          </p:cNvPr>
          <p:cNvSpPr/>
          <p:nvPr/>
        </p:nvSpPr>
        <p:spPr>
          <a:xfrm>
            <a:off x="2419" y="1846942"/>
            <a:ext cx="12191998" cy="725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39FE27B-27E6-4E81-BD38-26367484F265}"/>
              </a:ext>
            </a:extLst>
          </p:cNvPr>
          <p:cNvSpPr/>
          <p:nvPr/>
        </p:nvSpPr>
        <p:spPr>
          <a:xfrm>
            <a:off x="2418" y="782559"/>
            <a:ext cx="12191998" cy="7257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78B2B88-FE13-4361-9AFF-944496EB1CD4}"/>
              </a:ext>
            </a:extLst>
          </p:cNvPr>
          <p:cNvSpPr txBox="1"/>
          <p:nvPr/>
        </p:nvSpPr>
        <p:spPr>
          <a:xfrm>
            <a:off x="104021" y="999068"/>
            <a:ext cx="11981113" cy="71998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Verdana"/>
              </a:rPr>
              <a:t>Tuż</a:t>
            </a:r>
            <a:r>
              <a:rPr lang="en-US" sz="4000" dirty="0">
                <a:solidFill>
                  <a:schemeClr val="bg1"/>
                </a:solidFill>
                <a:latin typeface="Verdana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Verdana"/>
              </a:rPr>
              <a:t>przed</a:t>
            </a:r>
            <a:r>
              <a:rPr lang="en-US" sz="4000" dirty="0">
                <a:solidFill>
                  <a:schemeClr val="bg1"/>
                </a:solidFill>
                <a:latin typeface="Verdana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Verdana"/>
              </a:rPr>
              <a:t>wyjazdem</a:t>
            </a:r>
            <a:endParaRPr lang="en-US" sz="400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353190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C7D4DA2-186B-40EA-BA1C-309C1E971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b="0" i="0" u="none" strike="noStrike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Rozdanie certyfikatów</a:t>
            </a:r>
            <a:endParaRPr lang="en-US" sz="5400">
              <a:solidFill>
                <a:srgbClr val="FFFFFF"/>
              </a:solidFill>
            </a:endParaRPr>
          </a:p>
        </p:txBody>
      </p:sp>
      <p:pic>
        <p:nvPicPr>
          <p:cNvPr id="8" name="Obraz 8" descr="Obraz zawierający osoba, ściana, wewnątrz, sufit&#10;&#10;Opis wygenerowany przy bardzo wysokim poziomie pewności">
            <a:extLst>
              <a:ext uri="{FF2B5EF4-FFF2-40B4-BE49-F238E27FC236}">
                <a16:creationId xmlns:a16="http://schemas.microsoft.com/office/drawing/2014/main" id="{95F06B5E-EC0C-4D82-913A-C57747EEA6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907" y="307731"/>
            <a:ext cx="5330182" cy="3997637"/>
          </a:xfrm>
          <a:prstGeom prst="rect">
            <a:avLst/>
          </a:prstGeom>
        </p:spPr>
      </p:pic>
      <p:pic>
        <p:nvPicPr>
          <p:cNvPr id="10" name="Obraz 10" descr="Obraz zawierający ściana, osoba, wewnątrz, stojące&#10;&#10;Opis wygenerowany przy bardzo wysokim poziomie pewności">
            <a:extLst>
              <a:ext uri="{FF2B5EF4-FFF2-40B4-BE49-F238E27FC236}">
                <a16:creationId xmlns:a16="http://schemas.microsoft.com/office/drawing/2014/main" id="{8A8263C4-DFBD-4392-8FCA-2B271DD4D5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910" y="307731"/>
            <a:ext cx="5330182" cy="3997637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59633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osoba, zewnętrzne, budynek&#10;&#10;Opis wygenerowany przy wysokim poziomie pewności">
            <a:extLst>
              <a:ext uri="{FF2B5EF4-FFF2-40B4-BE49-F238E27FC236}">
                <a16:creationId xmlns:a16="http://schemas.microsoft.com/office/drawing/2014/main" id="{B872B0B4-B351-45D3-B72B-35BCE18351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81C6846-1189-489A-8F2D-E0FE11787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err="1">
                <a:solidFill>
                  <a:schemeClr val="tx1">
                    <a:lumMod val="85000"/>
                    <a:lumOff val="15000"/>
                  </a:schemeClr>
                </a:solidFill>
                <a:latin typeface="Verdana"/>
                <a:ea typeface="Verdana"/>
                <a:cs typeface="Calibri Light"/>
              </a:rPr>
              <a:t>Rozdanie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/>
                <a:ea typeface="Verdana"/>
                <a:cs typeface="Calibri Light"/>
              </a:rPr>
              <a:t> </a:t>
            </a:r>
            <a:r>
              <a:rPr lang="en-US" sz="3600" err="1">
                <a:solidFill>
                  <a:schemeClr val="tx1">
                    <a:lumMod val="85000"/>
                    <a:lumOff val="15000"/>
                  </a:schemeClr>
                </a:solidFill>
                <a:latin typeface="Verdana"/>
                <a:ea typeface="Verdana"/>
                <a:cs typeface="Calibri Light"/>
              </a:rPr>
              <a:t>certyfikatów</a:t>
            </a:r>
            <a:endParaRPr lang="en-US" sz="3600" err="1">
              <a:solidFill>
                <a:schemeClr val="tx1">
                  <a:lumMod val="85000"/>
                  <a:lumOff val="15000"/>
                </a:schemeClr>
              </a:solidFill>
              <a:latin typeface="Verdana"/>
              <a:ea typeface="Verdana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08540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ytuł 12">
            <a:extLst>
              <a:ext uri="{FF2B5EF4-FFF2-40B4-BE49-F238E27FC236}">
                <a16:creationId xmlns:a16="http://schemas.microsoft.com/office/drawing/2014/main" id="{C16762A4-BE7E-4ECD-A9B4-C2C195016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 err="1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Ostatnie</a:t>
            </a:r>
            <a:r>
              <a:rPr lang="en-US" dirty="0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dirty="0" err="1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chwile</a:t>
            </a:r>
            <a:r>
              <a:rPr lang="en-US" dirty="0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 w </a:t>
            </a:r>
            <a:r>
              <a:rPr lang="en-US" dirty="0" err="1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Londynie</a:t>
            </a:r>
            <a:endParaRPr lang="en-US" dirty="0">
              <a:solidFill>
                <a:srgbClr val="FFFFF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8" name="Obraz 8" descr="Obraz zawierający niebo, zewnętrzne, budynek&#10;&#10;Opis wygenerowany przy bardzo wysokim poziomie pewności">
            <a:extLst>
              <a:ext uri="{FF2B5EF4-FFF2-40B4-BE49-F238E27FC236}">
                <a16:creationId xmlns:a16="http://schemas.microsoft.com/office/drawing/2014/main" id="{B488C1C8-234F-417E-A094-84A866BF1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4026" y="807436"/>
            <a:ext cx="3997637" cy="2998227"/>
          </a:xfrm>
          <a:prstGeom prst="rect">
            <a:avLst/>
          </a:prstGeom>
        </p:spPr>
      </p:pic>
      <p:pic>
        <p:nvPicPr>
          <p:cNvPr id="10" name="Obraz 10" descr="Obraz zawierający zewnętrzne, budynek, niebo, ulica&#10;&#10;Opis wygenerowany przy bardzo wysokim poziomie pewności">
            <a:extLst>
              <a:ext uri="{FF2B5EF4-FFF2-40B4-BE49-F238E27FC236}">
                <a16:creationId xmlns:a16="http://schemas.microsoft.com/office/drawing/2014/main" id="{8D486668-DCDF-41D4-9858-EEEA9470D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336" y="307731"/>
            <a:ext cx="3198109" cy="3997637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Obraz 7" descr="Obraz zawierający osoba, wewnątrz, siedzi, ściana&#10;&#10;Opis wygenerowany przy bardzo wysokim poziomie pewności">
            <a:extLst>
              <a:ext uri="{FF2B5EF4-FFF2-40B4-BE49-F238E27FC236}">
                <a16:creationId xmlns:a16="http://schemas.microsoft.com/office/drawing/2014/main" id="{109603BB-8F4B-4DDB-A695-70B8A683F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2569" y="330045"/>
            <a:ext cx="2998227" cy="3997637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98692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8A740BC-A0AA-45E0-B899-2AE9C6FE11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13121" y="-2"/>
            <a:ext cx="6278879" cy="6858002"/>
          </a:xfrm>
          <a:custGeom>
            <a:avLst/>
            <a:gdLst>
              <a:gd name="connsiteX0" fmla="*/ 45572 w 6278879"/>
              <a:gd name="connsiteY0" fmla="*/ 0 h 6858002"/>
              <a:gd name="connsiteX1" fmla="*/ 6278879 w 6278879"/>
              <a:gd name="connsiteY1" fmla="*/ 0 h 6858002"/>
              <a:gd name="connsiteX2" fmla="*/ 6278879 w 6278879"/>
              <a:gd name="connsiteY2" fmla="*/ 6858002 h 6858002"/>
              <a:gd name="connsiteX3" fmla="*/ 3292308 w 6278879"/>
              <a:gd name="connsiteY3" fmla="*/ 6858002 h 6858002"/>
              <a:gd name="connsiteX4" fmla="*/ 3181526 w 6278879"/>
              <a:gd name="connsiteY4" fmla="*/ 6786982 h 6858002"/>
              <a:gd name="connsiteX5" fmla="*/ 0 w 6278879"/>
              <a:gd name="connsiteY5" fmla="*/ 803254 h 6858002"/>
              <a:gd name="connsiteX6" fmla="*/ 37255 w 6278879"/>
              <a:gd name="connsiteY6" fmla="*/ 65447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78879" h="6858002">
                <a:moveTo>
                  <a:pt x="45572" y="0"/>
                </a:moveTo>
                <a:lnTo>
                  <a:pt x="6278879" y="0"/>
                </a:lnTo>
                <a:lnTo>
                  <a:pt x="6278879" y="6858002"/>
                </a:lnTo>
                <a:lnTo>
                  <a:pt x="3292308" y="6858002"/>
                </a:lnTo>
                <a:lnTo>
                  <a:pt x="3181526" y="6786982"/>
                </a:lnTo>
                <a:cubicBezTo>
                  <a:pt x="1262021" y="5490191"/>
                  <a:pt x="0" y="3294103"/>
                  <a:pt x="0" y="803254"/>
                </a:cubicBezTo>
                <a:cubicBezTo>
                  <a:pt x="0" y="554169"/>
                  <a:pt x="12620" y="308032"/>
                  <a:pt x="37255" y="65447"/>
                </a:cubicBez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A9D919-989C-4B40-8DE5-5E493C39B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701" y="510268"/>
            <a:ext cx="9013052" cy="1623312"/>
          </a:xfrm>
        </p:spPr>
        <p:txBody>
          <a:bodyPr anchor="b">
            <a:normAutofit/>
          </a:bodyPr>
          <a:lstStyle/>
          <a:p>
            <a:r>
              <a:rPr lang="en-US" sz="4000" dirty="0">
                <a:latin typeface="Verdana"/>
                <a:ea typeface="+mj-lt"/>
                <a:cs typeface="+mj-lt"/>
              </a:rPr>
              <a:t>W </a:t>
            </a:r>
            <a:r>
              <a:rPr lang="en-US" sz="4000" dirty="0" err="1">
                <a:latin typeface="Verdana"/>
                <a:ea typeface="+mj-lt"/>
                <a:cs typeface="+mj-lt"/>
              </a:rPr>
              <a:t>praktykach</a:t>
            </a:r>
            <a:r>
              <a:rPr lang="en-US" sz="4000" dirty="0">
                <a:latin typeface="Verdana"/>
                <a:ea typeface="+mj-lt"/>
                <a:cs typeface="+mj-lt"/>
              </a:rPr>
              <a:t> </a:t>
            </a:r>
            <a:r>
              <a:rPr lang="en-US" sz="4000" dirty="0" err="1">
                <a:latin typeface="Verdana"/>
                <a:ea typeface="+mj-lt"/>
                <a:cs typeface="+mj-lt"/>
              </a:rPr>
              <a:t>brali</a:t>
            </a:r>
            <a:r>
              <a:rPr lang="en-US" sz="4000" dirty="0">
                <a:latin typeface="Verdana"/>
                <a:ea typeface="+mj-lt"/>
                <a:cs typeface="+mj-lt"/>
              </a:rPr>
              <a:t> </a:t>
            </a:r>
            <a:r>
              <a:rPr lang="en-US" sz="4000" dirty="0" err="1">
                <a:latin typeface="Verdana"/>
                <a:ea typeface="+mj-lt"/>
                <a:cs typeface="+mj-lt"/>
              </a:rPr>
              <a:t>udział</a:t>
            </a:r>
            <a:r>
              <a:rPr lang="en-US" sz="4000" dirty="0">
                <a:latin typeface="Verdana"/>
                <a:ea typeface="+mj-lt"/>
                <a:cs typeface="+mj-lt"/>
              </a:rPr>
              <a:t> </a:t>
            </a:r>
            <a:r>
              <a:rPr lang="en-US" sz="4000" dirty="0" err="1">
                <a:latin typeface="Verdana"/>
                <a:ea typeface="+mj-lt"/>
                <a:cs typeface="+mj-lt"/>
              </a:rPr>
              <a:t>uczniowie</a:t>
            </a:r>
            <a:r>
              <a:rPr lang="en-US" sz="4000" dirty="0">
                <a:latin typeface="Verdana"/>
                <a:ea typeface="+mj-lt"/>
                <a:cs typeface="+mj-lt"/>
              </a:rPr>
              <a:t> z </a:t>
            </a:r>
            <a:r>
              <a:rPr lang="en-US" sz="4000" dirty="0" err="1">
                <a:latin typeface="Verdana"/>
                <a:ea typeface="+mj-lt"/>
                <a:cs typeface="+mj-lt"/>
              </a:rPr>
              <a:t>klas</a:t>
            </a:r>
            <a:r>
              <a:rPr lang="en-US" sz="4000" dirty="0">
                <a:latin typeface="Verdana"/>
                <a:ea typeface="+mj-lt"/>
                <a:cs typeface="+mj-lt"/>
              </a:rPr>
              <a:t> o </a:t>
            </a:r>
            <a:r>
              <a:rPr lang="en-US" sz="4000" dirty="0" err="1">
                <a:latin typeface="Verdana"/>
                <a:ea typeface="+mj-lt"/>
                <a:cs typeface="+mj-lt"/>
              </a:rPr>
              <a:t>profilach</a:t>
            </a:r>
            <a:r>
              <a:rPr lang="en-US" sz="4000" dirty="0">
                <a:latin typeface="Verdana"/>
                <a:ea typeface="+mj-lt"/>
                <a:cs typeface="+mj-lt"/>
              </a:rPr>
              <a:t>:</a:t>
            </a:r>
            <a:endParaRPr lang="en-US" dirty="0">
              <a:latin typeface="Verdana"/>
              <a:ea typeface="+mj-lt"/>
              <a:cs typeface="+mj-lt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874EF51-C858-4BB9-97C3-D17755787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3661" y="2316480"/>
            <a:ext cx="82296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522FB2-5911-46F2-AEFB-2487EB23EA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0" y="2644518"/>
            <a:ext cx="9013052" cy="332725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latin typeface="Verdana"/>
                <a:ea typeface="Verdana"/>
                <a:cs typeface="Calibri"/>
              </a:rPr>
              <a:t>Technik </a:t>
            </a:r>
            <a:r>
              <a:rPr lang="en-US" sz="2000" dirty="0" err="1">
                <a:latin typeface="Verdana"/>
                <a:ea typeface="Verdana"/>
                <a:cs typeface="Calibri"/>
              </a:rPr>
              <a:t>informatyk</a:t>
            </a:r>
          </a:p>
          <a:p>
            <a:r>
              <a:rPr lang="en-US" sz="2000" dirty="0">
                <a:latin typeface="Verdana"/>
                <a:ea typeface="+mn-lt"/>
                <a:cs typeface="+mn-lt"/>
              </a:rPr>
              <a:t>Technik </a:t>
            </a:r>
            <a:r>
              <a:rPr lang="en-US" sz="2000" dirty="0" err="1">
                <a:latin typeface="Verdana"/>
                <a:ea typeface="+mn-lt"/>
                <a:cs typeface="+mn-lt"/>
              </a:rPr>
              <a:t>obsługi</a:t>
            </a:r>
            <a:r>
              <a:rPr lang="en-US" sz="2000" dirty="0">
                <a:latin typeface="Verdana"/>
                <a:ea typeface="+mn-lt"/>
                <a:cs typeface="+mn-lt"/>
              </a:rPr>
              <a:t> </a:t>
            </a:r>
            <a:r>
              <a:rPr lang="en-US" sz="2000" dirty="0" err="1">
                <a:latin typeface="Verdana"/>
                <a:ea typeface="+mn-lt"/>
                <a:cs typeface="+mn-lt"/>
              </a:rPr>
              <a:t>turystycznej</a:t>
            </a:r>
            <a:endParaRPr lang="en-US" sz="2000" dirty="0" err="1">
              <a:latin typeface="Verdana"/>
              <a:ea typeface="Verdana"/>
              <a:cs typeface="Calibri"/>
            </a:endParaRPr>
          </a:p>
          <a:p>
            <a:r>
              <a:rPr lang="en-US" sz="2000" dirty="0">
                <a:latin typeface="Verdana"/>
                <a:ea typeface="Verdana"/>
                <a:cs typeface="Calibri"/>
              </a:rPr>
              <a:t>Technik </a:t>
            </a:r>
            <a:r>
              <a:rPr lang="en-US" sz="2000" dirty="0" err="1">
                <a:latin typeface="Verdana"/>
                <a:ea typeface="Verdana"/>
                <a:cs typeface="Calibri"/>
              </a:rPr>
              <a:t>organizacji</a:t>
            </a:r>
            <a:r>
              <a:rPr lang="en-US" sz="2000" dirty="0">
                <a:latin typeface="Verdana"/>
                <a:ea typeface="Verdana"/>
                <a:cs typeface="Calibri"/>
              </a:rPr>
              <a:t> </a:t>
            </a:r>
            <a:r>
              <a:rPr lang="en-US" sz="2000" dirty="0" err="1">
                <a:latin typeface="Verdana"/>
                <a:ea typeface="Verdana"/>
                <a:cs typeface="Calibri"/>
              </a:rPr>
              <a:t>reklamy</a:t>
            </a:r>
            <a:endParaRPr lang="en-US" sz="2000" dirty="0" err="1">
              <a:latin typeface="Verdana"/>
              <a:ea typeface="Verdana"/>
              <a:cs typeface="Verdana"/>
            </a:endParaRPr>
          </a:p>
          <a:p>
            <a:endParaRPr lang="en-US" sz="2000" dirty="0">
              <a:latin typeface="Verdana"/>
              <a:ea typeface="Verdana"/>
              <a:cs typeface="Calibri"/>
            </a:endParaRPr>
          </a:p>
          <a:p>
            <a:endParaRPr lang="en-US" sz="20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82577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5AA28DD-CE07-4AFE-B12D-EAB595E12F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8EECD0-F43B-4C2D-B403-785CB855C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290" y="3920110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 err="1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Zajęcia</a:t>
            </a:r>
            <a:r>
              <a:rPr lang="en-US" sz="4000" kern="1200" dirty="0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 w ADC College</a:t>
            </a:r>
          </a:p>
        </p:txBody>
      </p:sp>
      <p:pic>
        <p:nvPicPr>
          <p:cNvPr id="6" name="Picture 6" descr="A person standing in front of a television playing a video game&#10;&#10;Description generated with high confidence">
            <a:extLst>
              <a:ext uri="{FF2B5EF4-FFF2-40B4-BE49-F238E27FC236}">
                <a16:creationId xmlns:a16="http://schemas.microsoft.com/office/drawing/2014/main" id="{79180C21-7DFA-4C87-8E9E-E4573DD2DD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4" r="18013" b="3"/>
          <a:stretch/>
        </p:blipFill>
        <p:spPr>
          <a:xfrm>
            <a:off x="317635" y="299363"/>
            <a:ext cx="4160452" cy="3831167"/>
          </a:xfrm>
          <a:prstGeom prst="rect">
            <a:avLst/>
          </a:prstGeom>
        </p:spPr>
      </p:pic>
      <p:pic>
        <p:nvPicPr>
          <p:cNvPr id="10" name="Picture 10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id="{8360FD47-292C-47C4-AB7D-4166FB4161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97" r="3" b="1516"/>
          <a:stretch/>
        </p:blipFill>
        <p:spPr>
          <a:xfrm>
            <a:off x="4638789" y="299363"/>
            <a:ext cx="4308687" cy="3008188"/>
          </a:xfrm>
          <a:prstGeom prst="rect">
            <a:avLst/>
          </a:prstGeom>
        </p:spPr>
      </p:pic>
      <p:pic>
        <p:nvPicPr>
          <p:cNvPr id="8" name="Picture 8" descr="A group of people sitting at desks in a room&#10;&#10;Description generated with very high confidence">
            <a:extLst>
              <a:ext uri="{FF2B5EF4-FFF2-40B4-BE49-F238E27FC236}">
                <a16:creationId xmlns:a16="http://schemas.microsoft.com/office/drawing/2014/main" id="{28389000-72BA-41E5-B2A7-C3CA2B5F6C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86" r="11818" b="-3"/>
          <a:stretch/>
        </p:blipFill>
        <p:spPr>
          <a:xfrm>
            <a:off x="9108179" y="299364"/>
            <a:ext cx="2775313" cy="3008188"/>
          </a:xfrm>
          <a:prstGeom prst="rect">
            <a:avLst/>
          </a:prstGeom>
        </p:spPr>
      </p:pic>
      <p:pic>
        <p:nvPicPr>
          <p:cNvPr id="4" name="Picture 4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27F54650-8723-4885-81DD-7EA232C473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11654" r="-1" b="17119"/>
          <a:stretch/>
        </p:blipFill>
        <p:spPr>
          <a:xfrm>
            <a:off x="317635" y="4295494"/>
            <a:ext cx="4160452" cy="2222497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FAEE00F-6FD3-4C83-A73A-5645A0ED13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8198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6" descr="A group of people posing for a photo in front of a store&#10;&#10;Description generated with very high confidence">
            <a:extLst>
              <a:ext uri="{FF2B5EF4-FFF2-40B4-BE49-F238E27FC236}">
                <a16:creationId xmlns:a16="http://schemas.microsoft.com/office/drawing/2014/main" id="{08E0E7F1-F7FD-4F10-9D86-E14DB6D0AC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18A0A856-4992-4AD5-90BC-D2FE4B3FAF06}"/>
              </a:ext>
            </a:extLst>
          </p:cNvPr>
          <p:cNvSpPr/>
          <p:nvPr/>
        </p:nvSpPr>
        <p:spPr>
          <a:xfrm>
            <a:off x="2699656" y="1919514"/>
            <a:ext cx="7353906" cy="31326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44CE5C5-9059-41E6-AF30-8DBE2A523AE8}"/>
              </a:ext>
            </a:extLst>
          </p:cNvPr>
          <p:cNvSpPr/>
          <p:nvPr/>
        </p:nvSpPr>
        <p:spPr>
          <a:xfrm>
            <a:off x="2844800" y="2971800"/>
            <a:ext cx="7027333" cy="91923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59216CB-678A-4D18-9742-4562C45B8D9F}"/>
              </a:ext>
            </a:extLst>
          </p:cNvPr>
          <p:cNvSpPr/>
          <p:nvPr/>
        </p:nvSpPr>
        <p:spPr>
          <a:xfrm>
            <a:off x="2760133" y="3927322"/>
            <a:ext cx="7245046" cy="7257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84EBF11-F23D-41D8-95DF-93A2806251D8}"/>
              </a:ext>
            </a:extLst>
          </p:cNvPr>
          <p:cNvSpPr/>
          <p:nvPr/>
        </p:nvSpPr>
        <p:spPr>
          <a:xfrm>
            <a:off x="2760132" y="2862940"/>
            <a:ext cx="7245046" cy="7257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43C35A-4D37-47BB-94E2-E26607F14883}"/>
              </a:ext>
            </a:extLst>
          </p:cNvPr>
          <p:cNvSpPr txBox="1"/>
          <p:nvPr/>
        </p:nvSpPr>
        <p:spPr>
          <a:xfrm>
            <a:off x="3224590" y="3103638"/>
            <a:ext cx="6311296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 dirty="0" err="1">
                <a:solidFill>
                  <a:srgbClr val="FFFFFF"/>
                </a:solidFill>
                <a:latin typeface="Verdana"/>
              </a:rPr>
              <a:t>Pierwsza</a:t>
            </a:r>
            <a:r>
              <a:rPr lang="en-US" sz="3600" dirty="0">
                <a:solidFill>
                  <a:srgbClr val="FFFFFF"/>
                </a:solidFill>
                <a:latin typeface="Verdana"/>
              </a:rPr>
              <a:t> </a:t>
            </a:r>
            <a:r>
              <a:rPr lang="en-US" sz="3600" dirty="0" err="1">
                <a:solidFill>
                  <a:srgbClr val="FFFFFF"/>
                </a:solidFill>
                <a:latin typeface="Verdana"/>
              </a:rPr>
              <a:t>podróż</a:t>
            </a:r>
            <a:r>
              <a:rPr lang="en-US" sz="3600" dirty="0">
                <a:solidFill>
                  <a:srgbClr val="FFFFFF"/>
                </a:solidFill>
                <a:latin typeface="Verdana"/>
              </a:rPr>
              <a:t> do </a:t>
            </a:r>
            <a:r>
              <a:rPr lang="en-US" sz="3600" dirty="0" err="1">
                <a:solidFill>
                  <a:srgbClr val="FFFFFF"/>
                </a:solidFill>
                <a:latin typeface="Verdana"/>
              </a:rPr>
              <a:t>pracy</a:t>
            </a:r>
            <a:endParaRPr lang="en-US" sz="3600" dirty="0" err="1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134476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6">
            <a:extLst>
              <a:ext uri="{FF2B5EF4-FFF2-40B4-BE49-F238E27FC236}">
                <a16:creationId xmlns:a16="http://schemas.microsoft.com/office/drawing/2014/main" id="{2A785343-5D24-4118-A2E4-665D196F6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6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BB8CFB03-83D0-45F0-B030-5626D8CEF0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195" r="-3" b="14081"/>
          <a:stretch/>
        </p:blipFill>
        <p:spPr>
          <a:xfrm>
            <a:off x="1" y="-6235"/>
            <a:ext cx="3255403" cy="2505456"/>
          </a:xfrm>
          <a:custGeom>
            <a:avLst/>
            <a:gdLst>
              <a:gd name="connsiteX0" fmla="*/ 0 w 3255403"/>
              <a:gd name="connsiteY0" fmla="*/ 0 h 2505456"/>
              <a:gd name="connsiteX1" fmla="*/ 3255403 w 3255403"/>
              <a:gd name="connsiteY1" fmla="*/ 0 h 2505456"/>
              <a:gd name="connsiteX2" fmla="*/ 2094477 w 3255403"/>
              <a:gd name="connsiteY2" fmla="*/ 2505456 h 2505456"/>
              <a:gd name="connsiteX3" fmla="*/ 0 w 3255403"/>
              <a:gd name="connsiteY3" fmla="*/ 2505456 h 25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14" name="Picture 14" descr="A group of people standing in front of a crowd posing for the camera&#10;&#10;Description generated with very high confidence">
            <a:extLst>
              <a:ext uri="{FF2B5EF4-FFF2-40B4-BE49-F238E27FC236}">
                <a16:creationId xmlns:a16="http://schemas.microsoft.com/office/drawing/2014/main" id="{732B382F-D76F-4EE2-9BF4-67F7E2B177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883" r="-3" b="10766"/>
          <a:stretch/>
        </p:blipFill>
        <p:spPr>
          <a:xfrm>
            <a:off x="7381876" y="10"/>
            <a:ext cx="4810125" cy="2501827"/>
          </a:xfrm>
          <a:custGeom>
            <a:avLst/>
            <a:gdLst>
              <a:gd name="connsiteX0" fmla="*/ 1159248 w 4810125"/>
              <a:gd name="connsiteY0" fmla="*/ 0 h 2501837"/>
              <a:gd name="connsiteX1" fmla="*/ 4810125 w 4810125"/>
              <a:gd name="connsiteY1" fmla="*/ 0 h 2501837"/>
              <a:gd name="connsiteX2" fmla="*/ 4810125 w 4810125"/>
              <a:gd name="connsiteY2" fmla="*/ 2501837 h 2501837"/>
              <a:gd name="connsiteX3" fmla="*/ 0 w 4810125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4" name="Picture 4" descr="A group of people standing in front of a crowd posing for the camera&#10;&#10;Description generated with very high confidence">
            <a:extLst>
              <a:ext uri="{FF2B5EF4-FFF2-40B4-BE49-F238E27FC236}">
                <a16:creationId xmlns:a16="http://schemas.microsoft.com/office/drawing/2014/main" id="{6EFE4239-7E02-42B6-84C7-5FB368935E6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168" r="5" b="5"/>
          <a:stretch/>
        </p:blipFill>
        <p:spPr>
          <a:xfrm>
            <a:off x="4675537" y="-6235"/>
            <a:ext cx="3677817" cy="2505456"/>
          </a:xfrm>
          <a:custGeom>
            <a:avLst/>
            <a:gdLst>
              <a:gd name="connsiteX0" fmla="*/ 1160926 w 3677817"/>
              <a:gd name="connsiteY0" fmla="*/ 0 h 2505456"/>
              <a:gd name="connsiteX1" fmla="*/ 3677817 w 3677817"/>
              <a:gd name="connsiteY1" fmla="*/ 0 h 2505456"/>
              <a:gd name="connsiteX2" fmla="*/ 2516891 w 3677817"/>
              <a:gd name="connsiteY2" fmla="*/ 2505456 h 2505456"/>
              <a:gd name="connsiteX3" fmla="*/ 0 w 3677817"/>
              <a:gd name="connsiteY3" fmla="*/ 2505456 h 25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12" name="Picture 12" descr="A group of people standing in front of a crowd posing for the camera&#10;&#10;Description generated with very high confidence">
            <a:extLst>
              <a:ext uri="{FF2B5EF4-FFF2-40B4-BE49-F238E27FC236}">
                <a16:creationId xmlns:a16="http://schemas.microsoft.com/office/drawing/2014/main" id="{71E594AB-9F7D-47C6-A235-8B6BF8F5B0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157" r="-2" b="-2"/>
          <a:stretch/>
        </p:blipFill>
        <p:spPr>
          <a:xfrm>
            <a:off x="5353049" y="2660089"/>
            <a:ext cx="6838950" cy="4197911"/>
          </a:xfrm>
          <a:custGeom>
            <a:avLst/>
            <a:gdLst>
              <a:gd name="connsiteX0" fmla="*/ 1945141 w 6838950"/>
              <a:gd name="connsiteY0" fmla="*/ 0 h 4197911"/>
              <a:gd name="connsiteX1" fmla="*/ 1951364 w 6838950"/>
              <a:gd name="connsiteY1" fmla="*/ 0 h 4197911"/>
              <a:gd name="connsiteX2" fmla="*/ 3141155 w 6838950"/>
              <a:gd name="connsiteY2" fmla="*/ 0 h 4197911"/>
              <a:gd name="connsiteX3" fmla="*/ 4791200 w 6838950"/>
              <a:gd name="connsiteY3" fmla="*/ 0 h 4197911"/>
              <a:gd name="connsiteX4" fmla="*/ 6838950 w 6838950"/>
              <a:gd name="connsiteY4" fmla="*/ 0 h 4197911"/>
              <a:gd name="connsiteX5" fmla="*/ 6838950 w 6838950"/>
              <a:gd name="connsiteY5" fmla="*/ 4197911 h 4197911"/>
              <a:gd name="connsiteX6" fmla="*/ 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791200" y="0"/>
                </a:lnTo>
                <a:lnTo>
                  <a:pt x="6838950" y="0"/>
                </a:lnTo>
                <a:lnTo>
                  <a:pt x="6838950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26" name="Freeform 11">
            <a:extLst>
              <a:ext uri="{FF2B5EF4-FFF2-40B4-BE49-F238E27FC236}">
                <a16:creationId xmlns:a16="http://schemas.microsoft.com/office/drawing/2014/main" id="{32F4D216-10B7-4DCA-A0A1-068E9E32F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2660091"/>
            <a:ext cx="7122523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561EF3-F244-4E03-883B-F8B8AA16C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721" y="4222899"/>
            <a:ext cx="5308979" cy="85298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kern="1200" dirty="0" err="1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Zwiedzanie</a:t>
            </a:r>
            <a:r>
              <a:rPr lang="en-US" sz="3600" kern="1200" dirty="0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sz="3600" kern="1200" dirty="0" err="1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Londynu</a:t>
            </a:r>
            <a:r>
              <a:rPr lang="en-US" sz="3600" kern="1200" dirty="0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 </a:t>
            </a:r>
            <a:r>
              <a:rPr lang="en-US" sz="3600" dirty="0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DZIEŃ 1</a:t>
            </a:r>
            <a:endParaRPr lang="en-US" sz="3600" dirty="0">
              <a:latin typeface="Verdana"/>
              <a:ea typeface="Verdana"/>
              <a:cs typeface="Verdana"/>
            </a:endParaRPr>
          </a:p>
        </p:txBody>
      </p:sp>
      <p:pic>
        <p:nvPicPr>
          <p:cNvPr id="8" name="Picture 8" descr="A group of people standing in front of a building&#10;&#10;Description generated with very high confidence">
            <a:extLst>
              <a:ext uri="{FF2B5EF4-FFF2-40B4-BE49-F238E27FC236}">
                <a16:creationId xmlns:a16="http://schemas.microsoft.com/office/drawing/2014/main" id="{61876019-2606-4D99-8A58-0B49351B520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2" b="1676"/>
          <a:stretch/>
        </p:blipFill>
        <p:spPr>
          <a:xfrm>
            <a:off x="2268501" y="10"/>
            <a:ext cx="3393943" cy="2502833"/>
          </a:xfrm>
          <a:custGeom>
            <a:avLst/>
            <a:gdLst>
              <a:gd name="connsiteX0" fmla="*/ 1159715 w 3393943"/>
              <a:gd name="connsiteY0" fmla="*/ 0 h 2502843"/>
              <a:gd name="connsiteX1" fmla="*/ 3393943 w 3393943"/>
              <a:gd name="connsiteY1" fmla="*/ 0 h 2502843"/>
              <a:gd name="connsiteX2" fmla="*/ 2234228 w 3393943"/>
              <a:gd name="connsiteY2" fmla="*/ 2502843 h 2502843"/>
              <a:gd name="connsiteX3" fmla="*/ 0 w 3393943"/>
              <a:gd name="connsiteY3" fmla="*/ 2502843 h 2502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365139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61EF3-F244-4E03-883B-F8B8AA16C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0875" y="3894978"/>
            <a:ext cx="5457919" cy="19222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000" kern="1200" dirty="0" err="1">
                <a:latin typeface="Verdana"/>
                <a:ea typeface="Verdana"/>
                <a:cs typeface="Verdana"/>
              </a:rPr>
              <a:t>Zwiedzanie</a:t>
            </a:r>
            <a:r>
              <a:rPr lang="en-US" sz="4000" kern="1200" dirty="0">
                <a:latin typeface="Verdana"/>
                <a:ea typeface="Verdana"/>
                <a:cs typeface="Verdana"/>
              </a:rPr>
              <a:t> </a:t>
            </a:r>
            <a:r>
              <a:rPr lang="en-US" sz="4000" kern="1200" dirty="0" err="1">
                <a:latin typeface="Verdana"/>
                <a:ea typeface="Verdana"/>
                <a:cs typeface="Verdana"/>
              </a:rPr>
              <a:t>Londynu</a:t>
            </a:r>
            <a:r>
              <a:rPr lang="en-US" sz="4000" kern="1200" dirty="0">
                <a:latin typeface="Verdana"/>
                <a:ea typeface="Verdana"/>
                <a:cs typeface="Verdana"/>
              </a:rPr>
              <a:t> </a:t>
            </a:r>
            <a:r>
              <a:rPr lang="en-US" sz="4000" dirty="0">
                <a:latin typeface="Verdana"/>
                <a:ea typeface="Verdana"/>
                <a:cs typeface="Verdana"/>
              </a:rPr>
              <a:t>DZIEŃ 1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60B21A5C-062F-46C2-8389-53D40F46A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83466"/>
            <a:ext cx="5549037" cy="6374535"/>
          </a:xfrm>
          <a:custGeom>
            <a:avLst/>
            <a:gdLst>
              <a:gd name="connsiteX0" fmla="*/ 2203019 w 5549037"/>
              <a:gd name="connsiteY0" fmla="*/ 0 h 6374535"/>
              <a:gd name="connsiteX1" fmla="*/ 5549037 w 5549037"/>
              <a:gd name="connsiteY1" fmla="*/ 3346018 h 6374535"/>
              <a:gd name="connsiteX2" fmla="*/ 3797930 w 5549037"/>
              <a:gd name="connsiteY2" fmla="*/ 6288190 h 6374535"/>
              <a:gd name="connsiteX3" fmla="*/ 3618689 w 5549037"/>
              <a:gd name="connsiteY3" fmla="*/ 6374535 h 6374535"/>
              <a:gd name="connsiteX4" fmla="*/ 779546 w 5549037"/>
              <a:gd name="connsiteY4" fmla="*/ 6374535 h 6374535"/>
              <a:gd name="connsiteX5" fmla="*/ 537516 w 5549037"/>
              <a:gd name="connsiteY5" fmla="*/ 6248727 h 6374535"/>
              <a:gd name="connsiteX6" fmla="*/ 74641 w 5549037"/>
              <a:gd name="connsiteY6" fmla="*/ 5927968 h 6374535"/>
              <a:gd name="connsiteX7" fmla="*/ 0 w 5549037"/>
              <a:gd name="connsiteY7" fmla="*/ 5860130 h 6374535"/>
              <a:gd name="connsiteX8" fmla="*/ 0 w 5549037"/>
              <a:gd name="connsiteY8" fmla="*/ 831906 h 6374535"/>
              <a:gd name="connsiteX9" fmla="*/ 74641 w 5549037"/>
              <a:gd name="connsiteY9" fmla="*/ 764068 h 6374535"/>
              <a:gd name="connsiteX10" fmla="*/ 2203019 w 5549037"/>
              <a:gd name="connsiteY10" fmla="*/ 0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49037" h="6374535">
                <a:moveTo>
                  <a:pt x="2203019" y="0"/>
                </a:moveTo>
                <a:cubicBezTo>
                  <a:pt x="4050974" y="0"/>
                  <a:pt x="5549037" y="1498063"/>
                  <a:pt x="5549037" y="3346018"/>
                </a:cubicBezTo>
                <a:cubicBezTo>
                  <a:pt x="5549037" y="4616487"/>
                  <a:pt x="4840968" y="5721578"/>
                  <a:pt x="3797930" y="6288190"/>
                </a:cubicBezTo>
                <a:lnTo>
                  <a:pt x="3618689" y="6374535"/>
                </a:lnTo>
                <a:lnTo>
                  <a:pt x="779546" y="6374535"/>
                </a:lnTo>
                <a:lnTo>
                  <a:pt x="537516" y="6248727"/>
                </a:lnTo>
                <a:cubicBezTo>
                  <a:pt x="374031" y="6154721"/>
                  <a:pt x="219238" y="6047301"/>
                  <a:pt x="74641" y="5927968"/>
                </a:cubicBezTo>
                <a:lnTo>
                  <a:pt x="0" y="5860130"/>
                </a:lnTo>
                <a:lnTo>
                  <a:pt x="0" y="831906"/>
                </a:lnTo>
                <a:lnTo>
                  <a:pt x="74641" y="764068"/>
                </a:lnTo>
                <a:cubicBezTo>
                  <a:pt x="653030" y="286739"/>
                  <a:pt x="1394539" y="0"/>
                  <a:pt x="220301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Obraz 4" descr="Obraz zawierający zewnętrzne, niebo, woda, budynek&#10;&#10;Opis wygenerowany przy bardzo wysokim poziomie pewności">
            <a:extLst>
              <a:ext uri="{FF2B5EF4-FFF2-40B4-BE49-F238E27FC236}">
                <a16:creationId xmlns:a16="http://schemas.microsoft.com/office/drawing/2014/main" id="{3C61DB2F-B1D5-4EA1-80A1-3A51C54F6B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85" r="18884"/>
          <a:stretch/>
        </p:blipFill>
        <p:spPr>
          <a:xfrm>
            <a:off x="1" y="647373"/>
            <a:ext cx="5385130" cy="6210629"/>
          </a:xfrm>
          <a:custGeom>
            <a:avLst/>
            <a:gdLst>
              <a:gd name="connsiteX0" fmla="*/ 2203018 w 5385130"/>
              <a:gd name="connsiteY0" fmla="*/ 0 h 6210629"/>
              <a:gd name="connsiteX1" fmla="*/ 5385130 w 5385130"/>
              <a:gd name="connsiteY1" fmla="*/ 3182112 h 6210629"/>
              <a:gd name="connsiteX2" fmla="*/ 3441640 w 5385130"/>
              <a:gd name="connsiteY2" fmla="*/ 6114158 h 6210629"/>
              <a:gd name="connsiteX3" fmla="*/ 3178061 w 5385130"/>
              <a:gd name="connsiteY3" fmla="*/ 6210629 h 6210629"/>
              <a:gd name="connsiteX4" fmla="*/ 1233206 w 5385130"/>
              <a:gd name="connsiteY4" fmla="*/ 6210629 h 6210629"/>
              <a:gd name="connsiteX5" fmla="*/ 1108901 w 5385130"/>
              <a:gd name="connsiteY5" fmla="*/ 6171135 h 6210629"/>
              <a:gd name="connsiteX6" fmla="*/ 178899 w 5385130"/>
              <a:gd name="connsiteY6" fmla="*/ 5637585 h 6210629"/>
              <a:gd name="connsiteX7" fmla="*/ 0 w 5385130"/>
              <a:gd name="connsiteY7" fmla="*/ 5474990 h 6210629"/>
              <a:gd name="connsiteX8" fmla="*/ 0 w 5385130"/>
              <a:gd name="connsiteY8" fmla="*/ 889234 h 6210629"/>
              <a:gd name="connsiteX9" fmla="*/ 178899 w 5385130"/>
              <a:gd name="connsiteY9" fmla="*/ 726640 h 6210629"/>
              <a:gd name="connsiteX10" fmla="*/ 2203018 w 5385130"/>
              <a:gd name="connsiteY10" fmla="*/ 0 h 621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385130" h="6210629">
                <a:moveTo>
                  <a:pt x="2203018" y="0"/>
                </a:moveTo>
                <a:cubicBezTo>
                  <a:pt x="3960450" y="0"/>
                  <a:pt x="5385130" y="1424680"/>
                  <a:pt x="5385130" y="3182112"/>
                </a:cubicBezTo>
                <a:cubicBezTo>
                  <a:pt x="5385130" y="4500186"/>
                  <a:pt x="4583748" y="5631087"/>
                  <a:pt x="3441640" y="6114158"/>
                </a:cubicBezTo>
                <a:lnTo>
                  <a:pt x="3178061" y="6210629"/>
                </a:lnTo>
                <a:lnTo>
                  <a:pt x="1233206" y="6210629"/>
                </a:lnTo>
                <a:lnTo>
                  <a:pt x="1108901" y="6171135"/>
                </a:lnTo>
                <a:cubicBezTo>
                  <a:pt x="767738" y="6046219"/>
                  <a:pt x="453928" y="5864559"/>
                  <a:pt x="178899" y="5637585"/>
                </a:cubicBezTo>
                <a:lnTo>
                  <a:pt x="0" y="5474990"/>
                </a:lnTo>
                <a:lnTo>
                  <a:pt x="0" y="889234"/>
                </a:lnTo>
                <a:lnTo>
                  <a:pt x="178899" y="726640"/>
                </a:lnTo>
                <a:cubicBezTo>
                  <a:pt x="728956" y="272693"/>
                  <a:pt x="1434142" y="0"/>
                  <a:pt x="2203018" y="0"/>
                </a:cubicBezTo>
                <a:close/>
              </a:path>
            </a:pathLst>
          </a:custGeom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8A177BCC-4208-4795-8572-4D623BA1E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33763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Obraz 10" descr="Obraz zawierający niebo, zewnętrzne, woda, scena&#10;&#10;Opis wygenerowany przy bardzo wysokim poziomie pewności">
            <a:extLst>
              <a:ext uri="{FF2B5EF4-FFF2-40B4-BE49-F238E27FC236}">
                <a16:creationId xmlns:a16="http://schemas.microsoft.com/office/drawing/2014/main" id="{26289443-6382-40FC-9EF7-61C71EE1FE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7" r="2" b="2"/>
          <a:stretch/>
        </p:blipFill>
        <p:spPr>
          <a:xfrm>
            <a:off x="5398355" y="1"/>
            <a:ext cx="4151376" cy="2349401"/>
          </a:xfrm>
          <a:custGeom>
            <a:avLst/>
            <a:gdLst>
              <a:gd name="connsiteX0" fmla="*/ 20101 w 4151376"/>
              <a:gd name="connsiteY0" fmla="*/ 0 h 2349401"/>
              <a:gd name="connsiteX1" fmla="*/ 4131276 w 4151376"/>
              <a:gd name="connsiteY1" fmla="*/ 0 h 2349401"/>
              <a:gd name="connsiteX2" fmla="*/ 4140659 w 4151376"/>
              <a:gd name="connsiteY2" fmla="*/ 61486 h 2349401"/>
              <a:gd name="connsiteX3" fmla="*/ 4151376 w 4151376"/>
              <a:gd name="connsiteY3" fmla="*/ 273713 h 2349401"/>
              <a:gd name="connsiteX4" fmla="*/ 2075688 w 4151376"/>
              <a:gd name="connsiteY4" fmla="*/ 2349401 h 2349401"/>
              <a:gd name="connsiteX5" fmla="*/ 0 w 4151376"/>
              <a:gd name="connsiteY5" fmla="*/ 273713 h 2349401"/>
              <a:gd name="connsiteX6" fmla="*/ 10717 w 4151376"/>
              <a:gd name="connsiteY6" fmla="*/ 61486 h 2349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5070608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8">
            <a:extLst>
              <a:ext uri="{FF2B5EF4-FFF2-40B4-BE49-F238E27FC236}">
                <a16:creationId xmlns:a16="http://schemas.microsoft.com/office/drawing/2014/main" id="{2A785343-5D24-4118-A2E4-665D196F6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8" descr="A person standing in front of a store&#10;&#10;Description generated with high confidence">
            <a:extLst>
              <a:ext uri="{FF2B5EF4-FFF2-40B4-BE49-F238E27FC236}">
                <a16:creationId xmlns:a16="http://schemas.microsoft.com/office/drawing/2014/main" id="{F91BE014-7210-4CEB-8189-42CEF59CC0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21" r="-3" b="26755"/>
          <a:stretch/>
        </p:blipFill>
        <p:spPr>
          <a:xfrm>
            <a:off x="2" y="-6235"/>
            <a:ext cx="3255403" cy="2505456"/>
          </a:xfrm>
          <a:custGeom>
            <a:avLst/>
            <a:gdLst>
              <a:gd name="connsiteX0" fmla="*/ 0 w 3255403"/>
              <a:gd name="connsiteY0" fmla="*/ 0 h 2505456"/>
              <a:gd name="connsiteX1" fmla="*/ 3255403 w 3255403"/>
              <a:gd name="connsiteY1" fmla="*/ 0 h 2505456"/>
              <a:gd name="connsiteX2" fmla="*/ 2094477 w 3255403"/>
              <a:gd name="connsiteY2" fmla="*/ 2505456 h 2505456"/>
              <a:gd name="connsiteX3" fmla="*/ 0 w 3255403"/>
              <a:gd name="connsiteY3" fmla="*/ 2505456 h 25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5403" h="2505456">
                <a:moveTo>
                  <a:pt x="0" y="0"/>
                </a:moveTo>
                <a:lnTo>
                  <a:pt x="3255403" y="0"/>
                </a:lnTo>
                <a:lnTo>
                  <a:pt x="2094477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6" name="Picture 6" descr="A person sitting on a table&#10;&#10;Description generated with high confidence">
            <a:extLst>
              <a:ext uri="{FF2B5EF4-FFF2-40B4-BE49-F238E27FC236}">
                <a16:creationId xmlns:a16="http://schemas.microsoft.com/office/drawing/2014/main" id="{641A1462-6701-431E-8395-B06C853BB6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45" r="-3" b="24504"/>
          <a:stretch/>
        </p:blipFill>
        <p:spPr>
          <a:xfrm>
            <a:off x="7381876" y="10"/>
            <a:ext cx="4810125" cy="2501827"/>
          </a:xfrm>
          <a:custGeom>
            <a:avLst/>
            <a:gdLst>
              <a:gd name="connsiteX0" fmla="*/ 1159248 w 4810125"/>
              <a:gd name="connsiteY0" fmla="*/ 0 h 2501837"/>
              <a:gd name="connsiteX1" fmla="*/ 4810125 w 4810125"/>
              <a:gd name="connsiteY1" fmla="*/ 0 h 2501837"/>
              <a:gd name="connsiteX2" fmla="*/ 4810125 w 4810125"/>
              <a:gd name="connsiteY2" fmla="*/ 2501837 h 2501837"/>
              <a:gd name="connsiteX3" fmla="*/ 0 w 4810125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0125" h="2501837">
                <a:moveTo>
                  <a:pt x="1159248" y="0"/>
                </a:moveTo>
                <a:lnTo>
                  <a:pt x="4810125" y="0"/>
                </a:lnTo>
                <a:lnTo>
                  <a:pt x="4810125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4" name="Picture 4" descr="A group of people on a stage&#10;&#10;Description generated with high confidence">
            <a:extLst>
              <a:ext uri="{FF2B5EF4-FFF2-40B4-BE49-F238E27FC236}">
                <a16:creationId xmlns:a16="http://schemas.microsoft.com/office/drawing/2014/main" id="{BA0CDE05-4D9E-43D8-94AF-7112F40A86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85" r="5" b="6989"/>
          <a:stretch/>
        </p:blipFill>
        <p:spPr>
          <a:xfrm>
            <a:off x="4675537" y="-6235"/>
            <a:ext cx="3677817" cy="2505456"/>
          </a:xfrm>
          <a:custGeom>
            <a:avLst/>
            <a:gdLst>
              <a:gd name="connsiteX0" fmla="*/ 1160926 w 3677817"/>
              <a:gd name="connsiteY0" fmla="*/ 0 h 2505456"/>
              <a:gd name="connsiteX1" fmla="*/ 3677817 w 3677817"/>
              <a:gd name="connsiteY1" fmla="*/ 0 h 2505456"/>
              <a:gd name="connsiteX2" fmla="*/ 2516891 w 3677817"/>
              <a:gd name="connsiteY2" fmla="*/ 2505456 h 2505456"/>
              <a:gd name="connsiteX3" fmla="*/ 0 w 3677817"/>
              <a:gd name="connsiteY3" fmla="*/ 2505456 h 2505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77817" h="2505456">
                <a:moveTo>
                  <a:pt x="1160926" y="0"/>
                </a:moveTo>
                <a:lnTo>
                  <a:pt x="3677817" y="0"/>
                </a:lnTo>
                <a:lnTo>
                  <a:pt x="2516891" y="2505456"/>
                </a:lnTo>
                <a:lnTo>
                  <a:pt x="0" y="2505456"/>
                </a:lnTo>
                <a:close/>
              </a:path>
            </a:pathLst>
          </a:custGeom>
        </p:spPr>
      </p:pic>
      <p:pic>
        <p:nvPicPr>
          <p:cNvPr id="10" name="Picture 10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6C15152A-F761-4AF5-BA05-B3EBFF4FC6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157" r="-2" b="-2"/>
          <a:stretch/>
        </p:blipFill>
        <p:spPr>
          <a:xfrm>
            <a:off x="5353049" y="2660089"/>
            <a:ext cx="6838950" cy="4197911"/>
          </a:xfrm>
          <a:custGeom>
            <a:avLst/>
            <a:gdLst>
              <a:gd name="connsiteX0" fmla="*/ 1945141 w 6838950"/>
              <a:gd name="connsiteY0" fmla="*/ 0 h 4197911"/>
              <a:gd name="connsiteX1" fmla="*/ 1951364 w 6838950"/>
              <a:gd name="connsiteY1" fmla="*/ 0 h 4197911"/>
              <a:gd name="connsiteX2" fmla="*/ 3141155 w 6838950"/>
              <a:gd name="connsiteY2" fmla="*/ 0 h 4197911"/>
              <a:gd name="connsiteX3" fmla="*/ 4791200 w 6838950"/>
              <a:gd name="connsiteY3" fmla="*/ 0 h 4197911"/>
              <a:gd name="connsiteX4" fmla="*/ 6838950 w 6838950"/>
              <a:gd name="connsiteY4" fmla="*/ 0 h 4197911"/>
              <a:gd name="connsiteX5" fmla="*/ 6838950 w 6838950"/>
              <a:gd name="connsiteY5" fmla="*/ 4197911 h 4197911"/>
              <a:gd name="connsiteX6" fmla="*/ 0 w 6838950"/>
              <a:gd name="connsiteY6" fmla="*/ 4197911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38950" h="4197911">
                <a:moveTo>
                  <a:pt x="1945141" y="0"/>
                </a:moveTo>
                <a:lnTo>
                  <a:pt x="1951364" y="0"/>
                </a:lnTo>
                <a:lnTo>
                  <a:pt x="3141155" y="0"/>
                </a:lnTo>
                <a:lnTo>
                  <a:pt x="4791200" y="0"/>
                </a:lnTo>
                <a:lnTo>
                  <a:pt x="6838950" y="0"/>
                </a:lnTo>
                <a:lnTo>
                  <a:pt x="6838950" y="4197911"/>
                </a:lnTo>
                <a:lnTo>
                  <a:pt x="0" y="4197911"/>
                </a:lnTo>
                <a:close/>
              </a:path>
            </a:pathLst>
          </a:custGeom>
        </p:spPr>
      </p:pic>
      <p:sp>
        <p:nvSpPr>
          <p:cNvPr id="18" name="Freeform 11">
            <a:extLst>
              <a:ext uri="{FF2B5EF4-FFF2-40B4-BE49-F238E27FC236}">
                <a16:creationId xmlns:a16="http://schemas.microsoft.com/office/drawing/2014/main" id="{32F4D216-10B7-4DCA-A0A1-068E9E32F4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" y="2660091"/>
            <a:ext cx="7122523" cy="4197911"/>
          </a:xfrm>
          <a:custGeom>
            <a:avLst/>
            <a:gdLst>
              <a:gd name="connsiteX0" fmla="*/ 0 w 7122523"/>
              <a:gd name="connsiteY0" fmla="*/ 4197911 h 4197911"/>
              <a:gd name="connsiteX1" fmla="*/ 7122523 w 7122523"/>
              <a:gd name="connsiteY1" fmla="*/ 4197911 h 4197911"/>
              <a:gd name="connsiteX2" fmla="*/ 5177382 w 7122523"/>
              <a:gd name="connsiteY2" fmla="*/ 0 h 4197911"/>
              <a:gd name="connsiteX3" fmla="*/ 5171159 w 7122523"/>
              <a:gd name="connsiteY3" fmla="*/ 0 h 4197911"/>
              <a:gd name="connsiteX4" fmla="*/ 3981368 w 7122523"/>
              <a:gd name="connsiteY4" fmla="*/ 0 h 4197911"/>
              <a:gd name="connsiteX5" fmla="*/ 2331323 w 7122523"/>
              <a:gd name="connsiteY5" fmla="*/ 0 h 4197911"/>
              <a:gd name="connsiteX6" fmla="*/ 0 w 7122523"/>
              <a:gd name="connsiteY6" fmla="*/ 0 h 4197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22523" h="4197911">
                <a:moveTo>
                  <a:pt x="0" y="4197911"/>
                </a:moveTo>
                <a:lnTo>
                  <a:pt x="7122523" y="4197911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295423-CDB9-4B99-8F8D-909E36667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986" y="4442896"/>
            <a:ext cx="5079170" cy="85298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600" dirty="0" err="1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Zwiedzanie</a:t>
            </a:r>
            <a:r>
              <a:rPr lang="en-US" sz="3600" dirty="0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 </a:t>
            </a:r>
            <a:r>
              <a:rPr lang="en-US" sz="3600" dirty="0" err="1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Londynu</a:t>
            </a:r>
            <a:r>
              <a:rPr lang="en-US" sz="3600" dirty="0">
                <a:solidFill>
                  <a:srgbClr val="FFFFFF"/>
                </a:solidFill>
                <a:latin typeface="Verdana"/>
                <a:ea typeface="Verdana"/>
                <a:cs typeface="Verdana"/>
              </a:rPr>
              <a:t> DZIEŃ 2</a:t>
            </a:r>
          </a:p>
          <a:p>
            <a:endParaRPr lang="en-US" sz="2800">
              <a:solidFill>
                <a:srgbClr val="FFFFFF"/>
              </a:solidFill>
              <a:latin typeface="Verdana"/>
              <a:ea typeface="Verdana"/>
              <a:cs typeface="Verdana"/>
            </a:endParaRPr>
          </a:p>
        </p:txBody>
      </p:sp>
      <p:pic>
        <p:nvPicPr>
          <p:cNvPr id="12" name="Picture 12" descr="A picture containing indoor&#10;&#10;Description generated with very high confidence">
            <a:extLst>
              <a:ext uri="{FF2B5EF4-FFF2-40B4-BE49-F238E27FC236}">
                <a16:creationId xmlns:a16="http://schemas.microsoft.com/office/drawing/2014/main" id="{5710D416-271E-4334-BB23-0DF7BED20B1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515" r="-1" b="22176"/>
          <a:stretch/>
        </p:blipFill>
        <p:spPr>
          <a:xfrm>
            <a:off x="2268501" y="10"/>
            <a:ext cx="3393943" cy="2502833"/>
          </a:xfrm>
          <a:custGeom>
            <a:avLst/>
            <a:gdLst>
              <a:gd name="connsiteX0" fmla="*/ 1159715 w 3393943"/>
              <a:gd name="connsiteY0" fmla="*/ 0 h 2502843"/>
              <a:gd name="connsiteX1" fmla="*/ 3393943 w 3393943"/>
              <a:gd name="connsiteY1" fmla="*/ 0 h 2502843"/>
              <a:gd name="connsiteX2" fmla="*/ 2234228 w 3393943"/>
              <a:gd name="connsiteY2" fmla="*/ 2502843 h 2502843"/>
              <a:gd name="connsiteX3" fmla="*/ 0 w 3393943"/>
              <a:gd name="connsiteY3" fmla="*/ 2502843 h 2502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3943" h="2502843">
                <a:moveTo>
                  <a:pt x="1159715" y="0"/>
                </a:moveTo>
                <a:lnTo>
                  <a:pt x="3393943" y="0"/>
                </a:lnTo>
                <a:lnTo>
                  <a:pt x="2234228" y="2502843"/>
                </a:lnTo>
                <a:lnTo>
                  <a:pt x="0" y="2502843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139788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95423-CDB9-4B99-8F8D-909E36667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3954" y="4493402"/>
            <a:ext cx="5412389" cy="1391969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en-US" sz="3600" kern="1200" dirty="0" err="1">
                <a:latin typeface="Verdana"/>
                <a:ea typeface="Verdana"/>
                <a:cs typeface="Verdana"/>
              </a:rPr>
              <a:t>Zwiedzanie</a:t>
            </a:r>
            <a:r>
              <a:rPr lang="en-US" sz="3600" kern="1200" dirty="0">
                <a:latin typeface="Verdana"/>
                <a:ea typeface="Verdana"/>
                <a:cs typeface="Verdana"/>
              </a:rPr>
              <a:t> </a:t>
            </a:r>
            <a:r>
              <a:rPr lang="en-US" sz="3600" kern="1200" dirty="0" err="1">
                <a:latin typeface="Verdana"/>
                <a:ea typeface="Verdana"/>
                <a:cs typeface="Verdana"/>
              </a:rPr>
              <a:t>Londynu</a:t>
            </a:r>
            <a:br>
              <a:rPr lang="en-US" sz="3600" dirty="0">
                <a:latin typeface="Verdana"/>
                <a:ea typeface="Verdana"/>
                <a:cs typeface="Verdana"/>
              </a:rPr>
            </a:br>
            <a:r>
              <a:rPr lang="en-US" sz="3600" dirty="0">
                <a:latin typeface="Verdana"/>
                <a:ea typeface="Verdana"/>
                <a:cs typeface="Verdana"/>
              </a:rPr>
              <a:t>DZIEŃ 2</a:t>
            </a:r>
          </a:p>
          <a:p>
            <a:endParaRPr lang="en-US" sz="31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7" name="Freeform: Shape 29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31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az 4" descr="Obraz zawierający osoba, siedzi, ławka, drzewo&#10;&#10;Opis wygenerowany przy bardzo wysokim poziomie pewności">
            <a:extLst>
              <a:ext uri="{FF2B5EF4-FFF2-40B4-BE49-F238E27FC236}">
                <a16:creationId xmlns:a16="http://schemas.microsoft.com/office/drawing/2014/main" id="{83EED2CD-D3EF-41A9-94BA-EAEEAF7D44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06" r="-1" b="19338"/>
          <a:stretch/>
        </p:blipFill>
        <p:spPr>
          <a:xfrm>
            <a:off x="1246573" y="10"/>
            <a:ext cx="3913632" cy="2285224"/>
          </a:xfrm>
          <a:custGeom>
            <a:avLst/>
            <a:gdLst>
              <a:gd name="connsiteX0" fmla="*/ 29691 w 3913632"/>
              <a:gd name="connsiteY0" fmla="*/ 0 h 2285234"/>
              <a:gd name="connsiteX1" fmla="*/ 3883942 w 3913632"/>
              <a:gd name="connsiteY1" fmla="*/ 0 h 2285234"/>
              <a:gd name="connsiteX2" fmla="*/ 3903529 w 3913632"/>
              <a:gd name="connsiteY2" fmla="*/ 128345 h 2285234"/>
              <a:gd name="connsiteX3" fmla="*/ 3913632 w 3913632"/>
              <a:gd name="connsiteY3" fmla="*/ 328418 h 2285234"/>
              <a:gd name="connsiteX4" fmla="*/ 1956816 w 3913632"/>
              <a:gd name="connsiteY4" fmla="*/ 2285234 h 2285234"/>
              <a:gd name="connsiteX5" fmla="*/ 0 w 3913632"/>
              <a:gd name="connsiteY5" fmla="*/ 328418 h 2285234"/>
              <a:gd name="connsiteX6" fmla="*/ 10103 w 3913632"/>
              <a:gd name="connsiteY6" fmla="*/ 128345 h 2285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3" name="Obraz 4" descr="Obraz zawierający podłoże, wewnątrz, siedzi, ściana&#10;&#10;Opis wygenerowany przy wysokim poziomie pewności">
            <a:extLst>
              <a:ext uri="{FF2B5EF4-FFF2-40B4-BE49-F238E27FC236}">
                <a16:creationId xmlns:a16="http://schemas.microsoft.com/office/drawing/2014/main" id="{BDBF9995-2577-45B6-8B32-2C95159372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98" r="19995" b="-1"/>
          <a:stretch/>
        </p:blipFill>
        <p:spPr>
          <a:xfrm>
            <a:off x="20" y="2288331"/>
            <a:ext cx="3564618" cy="4569668"/>
          </a:xfrm>
          <a:custGeom>
            <a:avLst/>
            <a:gdLst>
              <a:gd name="connsiteX0" fmla="*/ 640080 w 3564638"/>
              <a:gd name="connsiteY0" fmla="*/ 0 h 4569668"/>
              <a:gd name="connsiteX1" fmla="*/ 3564638 w 3564638"/>
              <a:gd name="connsiteY1" fmla="*/ 2924558 h 4569668"/>
              <a:gd name="connsiteX2" fmla="*/ 3065170 w 3564638"/>
              <a:gd name="connsiteY2" fmla="*/ 4559707 h 4569668"/>
              <a:gd name="connsiteX3" fmla="*/ 3057720 w 3564638"/>
              <a:gd name="connsiteY3" fmla="*/ 4569668 h 4569668"/>
              <a:gd name="connsiteX4" fmla="*/ 0 w 3564638"/>
              <a:gd name="connsiteY4" fmla="*/ 4569668 h 4569668"/>
              <a:gd name="connsiteX5" fmla="*/ 0 w 3564638"/>
              <a:gd name="connsiteY5" fmla="*/ 72448 h 4569668"/>
              <a:gd name="connsiteX6" fmla="*/ 50679 w 3564638"/>
              <a:gd name="connsiteY6" fmla="*/ 59417 h 4569668"/>
              <a:gd name="connsiteX7" fmla="*/ 640080 w 3564638"/>
              <a:gd name="connsiteY7" fmla="*/ 0 h 4569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Obraz 8" descr="Obraz zawierający osoba, wewnątrz, czerwony, odzież&#10;&#10;Opis wygenerowany przy bardzo wysokim poziomie pewności">
            <a:extLst>
              <a:ext uri="{FF2B5EF4-FFF2-40B4-BE49-F238E27FC236}">
                <a16:creationId xmlns:a16="http://schemas.microsoft.com/office/drawing/2014/main" id="{C2134D8B-F19D-480A-B641-FB88CA10C6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4" b="-4"/>
          <a:stretch/>
        </p:blipFill>
        <p:spPr>
          <a:xfrm>
            <a:off x="5525559" y="725908"/>
            <a:ext cx="2852928" cy="2852928"/>
          </a:xfrm>
          <a:custGeom>
            <a:avLst/>
            <a:gdLst>
              <a:gd name="connsiteX0" fmla="*/ 1426464 w 2852928"/>
              <a:gd name="connsiteY0" fmla="*/ 0 h 2852928"/>
              <a:gd name="connsiteX1" fmla="*/ 2852928 w 2852928"/>
              <a:gd name="connsiteY1" fmla="*/ 1426464 h 2852928"/>
              <a:gd name="connsiteX2" fmla="*/ 1426464 w 2852928"/>
              <a:gd name="connsiteY2" fmla="*/ 2852928 h 2852928"/>
              <a:gd name="connsiteX3" fmla="*/ 0 w 2852928"/>
              <a:gd name="connsiteY3" fmla="*/ 1426464 h 2852928"/>
              <a:gd name="connsiteX4" fmla="*/ 1426464 w 2852928"/>
              <a:gd name="connsiteY4" fmla="*/ 0 h 285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Obraz 12" descr="Obraz zawierający drzewo, osoba, zewnętrzne, stojące&#10;&#10;Opis wygenerowany przy bardzo wysokim poziomie pewności">
            <a:extLst>
              <a:ext uri="{FF2B5EF4-FFF2-40B4-BE49-F238E27FC236}">
                <a16:creationId xmlns:a16="http://schemas.microsoft.com/office/drawing/2014/main" id="{6F11ACBD-8E55-4DB2-854A-9F5CE98F52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992" r="2" b="16474"/>
          <a:stretch/>
        </p:blipFill>
        <p:spPr>
          <a:xfrm>
            <a:off x="8918761" y="-4331"/>
            <a:ext cx="3273238" cy="3383891"/>
          </a:xfrm>
          <a:custGeom>
            <a:avLst/>
            <a:gdLst>
              <a:gd name="connsiteX0" fmla="*/ 122841 w 3273238"/>
              <a:gd name="connsiteY0" fmla="*/ 0 h 3383891"/>
              <a:gd name="connsiteX1" fmla="*/ 3273238 w 3273238"/>
              <a:gd name="connsiteY1" fmla="*/ 0 h 3383891"/>
              <a:gd name="connsiteX2" fmla="*/ 3273238 w 3273238"/>
              <a:gd name="connsiteY2" fmla="*/ 3291335 h 3383891"/>
              <a:gd name="connsiteX3" fmla="*/ 3118338 w 3273238"/>
              <a:gd name="connsiteY3" fmla="*/ 3331164 h 3383891"/>
              <a:gd name="connsiteX4" fmla="*/ 2595295 w 3273238"/>
              <a:gd name="connsiteY4" fmla="*/ 3383891 h 3383891"/>
              <a:gd name="connsiteX5" fmla="*/ 0 w 3273238"/>
              <a:gd name="connsiteY5" fmla="*/ 788596 h 3383891"/>
              <a:gd name="connsiteX6" fmla="*/ 116679 w 3273238"/>
              <a:gd name="connsiteY6" fmla="*/ 16835 h 338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Obraz 9" descr="Obraz zawierający osoba, wewnątrz, ściana, podłoże&#10;&#10;Opis wygenerowany przy bardzo wysokim poziomie pewności">
            <a:extLst>
              <a:ext uri="{FF2B5EF4-FFF2-40B4-BE49-F238E27FC236}">
                <a16:creationId xmlns:a16="http://schemas.microsoft.com/office/drawing/2014/main" id="{131518D8-2C99-4949-9233-D2B6605B001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53" r="18315" b="1"/>
          <a:stretch/>
        </p:blipFill>
        <p:spPr>
          <a:xfrm>
            <a:off x="9363236" y="4071322"/>
            <a:ext cx="2828765" cy="2786678"/>
          </a:xfrm>
          <a:custGeom>
            <a:avLst/>
            <a:gdLst>
              <a:gd name="connsiteX0" fmla="*/ 1888236 w 2828765"/>
              <a:gd name="connsiteY0" fmla="*/ 0 h 2786678"/>
              <a:gd name="connsiteX1" fmla="*/ 2788281 w 2828765"/>
              <a:gd name="connsiteY1" fmla="*/ 227900 h 2786678"/>
              <a:gd name="connsiteX2" fmla="*/ 2828765 w 2828765"/>
              <a:gd name="connsiteY2" fmla="*/ 252495 h 2786678"/>
              <a:gd name="connsiteX3" fmla="*/ 2828765 w 2828765"/>
              <a:gd name="connsiteY3" fmla="*/ 2786678 h 2786678"/>
              <a:gd name="connsiteX4" fmla="*/ 227128 w 2828765"/>
              <a:gd name="connsiteY4" fmla="*/ 2786678 h 2786678"/>
              <a:gd name="connsiteX5" fmla="*/ 148387 w 2828765"/>
              <a:gd name="connsiteY5" fmla="*/ 2623223 h 2786678"/>
              <a:gd name="connsiteX6" fmla="*/ 0 w 2828765"/>
              <a:gd name="connsiteY6" fmla="*/ 1888236 h 2786678"/>
              <a:gd name="connsiteX7" fmla="*/ 1888236 w 2828765"/>
              <a:gd name="connsiteY7" fmla="*/ 0 h 27866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82146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D0A303-12E6-4D29-B0D2-3B795F891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6140" y="4752446"/>
            <a:ext cx="6829520" cy="8620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 err="1">
                <a:solidFill>
                  <a:srgbClr val="FFFFFF"/>
                </a:solidFill>
                <a:latin typeface="Verdana"/>
                <a:ea typeface="Verdana"/>
              </a:rPr>
              <a:t>Tymczasem</a:t>
            </a:r>
            <a:r>
              <a:rPr lang="en-US" sz="3600" dirty="0">
                <a:solidFill>
                  <a:srgbClr val="FFFFFF"/>
                </a:solidFill>
                <a:latin typeface="Verdana"/>
                <a:ea typeface="Verdana"/>
              </a:rPr>
              <a:t> w </a:t>
            </a:r>
            <a:r>
              <a:rPr lang="en-US" sz="3600" dirty="0" err="1">
                <a:solidFill>
                  <a:srgbClr val="FFFFFF"/>
                </a:solidFill>
                <a:latin typeface="Verdana"/>
                <a:ea typeface="Verdana"/>
              </a:rPr>
              <a:t>pracy</a:t>
            </a:r>
            <a:endParaRPr lang="en-US" sz="3600" kern="1200" dirty="0" err="1">
              <a:solidFill>
                <a:srgbClr val="FFFFFF"/>
              </a:solidFill>
              <a:latin typeface="Verdana"/>
              <a:ea typeface="Verdana"/>
              <a:cs typeface="Calibri Light"/>
            </a:endParaRPr>
          </a:p>
        </p:txBody>
      </p:sp>
      <p:pic>
        <p:nvPicPr>
          <p:cNvPr id="4" name="Picture 4" descr="A group of people looking at a computer&#10;&#10;Description generated with very high confidence">
            <a:extLst>
              <a:ext uri="{FF2B5EF4-FFF2-40B4-BE49-F238E27FC236}">
                <a16:creationId xmlns:a16="http://schemas.microsoft.com/office/drawing/2014/main" id="{F038B3DE-CB9D-4780-8296-5A15CEA036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982" r="1" b="13428"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</p:spPr>
      </p:pic>
      <p:pic>
        <p:nvPicPr>
          <p:cNvPr id="10" name="Picture 10" descr="A person standing in a room&#10;&#10;Description generated with very high confidence">
            <a:extLst>
              <a:ext uri="{FF2B5EF4-FFF2-40B4-BE49-F238E27FC236}">
                <a16:creationId xmlns:a16="http://schemas.microsoft.com/office/drawing/2014/main" id="{CF563238-B977-4E6E-9BFA-FAF0EEF44F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98" r="398" b="-3"/>
          <a:stretch/>
        </p:blipFill>
        <p:spPr>
          <a:xfrm>
            <a:off x="4202549" y="321732"/>
            <a:ext cx="3793472" cy="4111323"/>
          </a:xfrm>
          <a:prstGeom prst="rect">
            <a:avLst/>
          </a:prstGeom>
        </p:spPr>
      </p:pic>
      <p:pic>
        <p:nvPicPr>
          <p:cNvPr id="6" name="Picture 6" descr="A person sitting at a desk in front of a computer&#10;&#10;Description generated with high confidence">
            <a:extLst>
              <a:ext uri="{FF2B5EF4-FFF2-40B4-BE49-F238E27FC236}">
                <a16:creationId xmlns:a16="http://schemas.microsoft.com/office/drawing/2014/main" id="{9B8070A5-150A-4F3C-A4AB-31A2158F6D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417"/>
          <a:stretch/>
        </p:blipFill>
        <p:spPr>
          <a:xfrm>
            <a:off x="8086176" y="321733"/>
            <a:ext cx="3797984" cy="2010552"/>
          </a:xfrm>
          <a:prstGeom prst="rect">
            <a:avLst/>
          </a:prstGeom>
        </p:spPr>
      </p:pic>
      <p:pic>
        <p:nvPicPr>
          <p:cNvPr id="14" name="Picture 14" descr="A picture containing person, woman, indoor&#10;&#10;Description generated with very high confidence">
            <a:extLst>
              <a:ext uri="{FF2B5EF4-FFF2-40B4-BE49-F238E27FC236}">
                <a16:creationId xmlns:a16="http://schemas.microsoft.com/office/drawing/2014/main" id="{5F400AD7-0907-42AF-8F96-D531BBC90B1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732" r="-1" b="41732"/>
          <a:stretch/>
        </p:blipFill>
        <p:spPr>
          <a:xfrm>
            <a:off x="317634" y="2422097"/>
            <a:ext cx="3794760" cy="2013804"/>
          </a:xfrm>
          <a:prstGeom prst="rect">
            <a:avLst/>
          </a:prstGeom>
        </p:spPr>
      </p:pic>
      <p:pic>
        <p:nvPicPr>
          <p:cNvPr id="12" name="Picture 12" descr="A person standing in front of a computer&#10;&#10;Description generated with high confidence">
            <a:extLst>
              <a:ext uri="{FF2B5EF4-FFF2-40B4-BE49-F238E27FC236}">
                <a16:creationId xmlns:a16="http://schemas.microsoft.com/office/drawing/2014/main" id="{AFAFF0C3-5CB5-4DF4-9F69-E320C6C6CD1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79" b="28375"/>
          <a:stretch/>
        </p:blipFill>
        <p:spPr>
          <a:xfrm>
            <a:off x="8082952" y="2431705"/>
            <a:ext cx="3797983" cy="200094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8" descr="A person sitting at a table&#10;&#10;Description generated with very high confidence">
            <a:extLst>
              <a:ext uri="{FF2B5EF4-FFF2-40B4-BE49-F238E27FC236}">
                <a16:creationId xmlns:a16="http://schemas.microsoft.com/office/drawing/2014/main" id="{8B3A3E6A-6AB9-4E7B-9FB0-B179DD4ED4E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133" r="-2" b="37130"/>
          <a:stretch/>
        </p:blipFill>
        <p:spPr>
          <a:xfrm>
            <a:off x="317634" y="4525716"/>
            <a:ext cx="3794760" cy="201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532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Panoramiczny</PresentationFormat>
  <Paragraphs>0</Paragraphs>
  <Slides>23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4" baseType="lpstr">
      <vt:lpstr>office theme</vt:lpstr>
      <vt:lpstr>Praktyki w Londynie</vt:lpstr>
      <vt:lpstr>Prezentacja programu PowerPoint</vt:lpstr>
      <vt:lpstr>Zajęcia w ADC College</vt:lpstr>
      <vt:lpstr>Prezentacja programu PowerPoint</vt:lpstr>
      <vt:lpstr>Zwiedzanie Londynu DZIEŃ 1</vt:lpstr>
      <vt:lpstr>Zwiedzanie Londynu DZIEŃ 1</vt:lpstr>
      <vt:lpstr>Zwiedzanie Londynu DZIEŃ 2 </vt:lpstr>
      <vt:lpstr>Zwiedzanie Londynu DZIEŃ 2 </vt:lpstr>
      <vt:lpstr>Tymczasem w pracy</vt:lpstr>
      <vt:lpstr>A w wolnych chwilach...</vt:lpstr>
      <vt:lpstr>A w wolnych chwilach... </vt:lpstr>
      <vt:lpstr>A w wolnych chwilach... </vt:lpstr>
      <vt:lpstr>A w wolnych chwilach...</vt:lpstr>
      <vt:lpstr>A w wolnych chwilach...</vt:lpstr>
      <vt:lpstr>Rozdanie certyfikatów</vt:lpstr>
      <vt:lpstr>Rozdanie certyfikatów</vt:lpstr>
      <vt:lpstr>Rozdanie certyfikatów</vt:lpstr>
      <vt:lpstr>Rozdanie certyfikatów</vt:lpstr>
      <vt:lpstr>Rozdanie certyfikatów</vt:lpstr>
      <vt:lpstr>Rozdanie certyfikatów</vt:lpstr>
      <vt:lpstr>Rozdanie certyfikatów</vt:lpstr>
      <vt:lpstr>Ostatnie chwile w Londynie</vt:lpstr>
      <vt:lpstr>W praktykach brali udział uczniowie z klas o profilach: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 </cp:lastModifiedBy>
  <cp:revision>907</cp:revision>
  <dcterms:created xsi:type="dcterms:W3CDTF">2013-07-15T20:26:40Z</dcterms:created>
  <dcterms:modified xsi:type="dcterms:W3CDTF">2019-09-08T14:23:01Z</dcterms:modified>
</cp:coreProperties>
</file>